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4"/>
  </p:sldMasterIdLst>
  <p:sldIdLst>
    <p:sldId id="256" r:id="rId5"/>
    <p:sldId id="284" r:id="rId6"/>
    <p:sldId id="257" r:id="rId7"/>
    <p:sldId id="259" r:id="rId8"/>
    <p:sldId id="260" r:id="rId9"/>
    <p:sldId id="262" r:id="rId10"/>
    <p:sldId id="261" r:id="rId11"/>
    <p:sldId id="265" r:id="rId12"/>
    <p:sldId id="263" r:id="rId13"/>
    <p:sldId id="264" r:id="rId14"/>
    <p:sldId id="300" r:id="rId15"/>
    <p:sldId id="266" r:id="rId16"/>
    <p:sldId id="267" r:id="rId17"/>
    <p:sldId id="268" r:id="rId18"/>
    <p:sldId id="269" r:id="rId19"/>
    <p:sldId id="302" r:id="rId20"/>
    <p:sldId id="270" r:id="rId21"/>
    <p:sldId id="271" r:id="rId22"/>
    <p:sldId id="297" r:id="rId23"/>
    <p:sldId id="272" r:id="rId24"/>
    <p:sldId id="273" r:id="rId25"/>
    <p:sldId id="281" r:id="rId26"/>
    <p:sldId id="287" r:id="rId27"/>
    <p:sldId id="291" r:id="rId28"/>
    <p:sldId id="277" r:id="rId29"/>
    <p:sldId id="292" r:id="rId30"/>
    <p:sldId id="293" r:id="rId31"/>
    <p:sldId id="280" r:id="rId32"/>
    <p:sldId id="294" r:id="rId33"/>
    <p:sldId id="295" r:id="rId34"/>
    <p:sldId id="290" r:id="rId35"/>
    <p:sldId id="320" r:id="rId36"/>
    <p:sldId id="321" r:id="rId37"/>
    <p:sldId id="322" r:id="rId38"/>
    <p:sldId id="323" r:id="rId39"/>
    <p:sldId id="324" r:id="rId40"/>
    <p:sldId id="331" r:id="rId41"/>
    <p:sldId id="326" r:id="rId42"/>
    <p:sldId id="327" r:id="rId43"/>
    <p:sldId id="328" r:id="rId44"/>
    <p:sldId id="329" r:id="rId45"/>
    <p:sldId id="330" r:id="rId46"/>
    <p:sldId id="332" r:id="rId47"/>
    <p:sldId id="333" r:id="rId48"/>
    <p:sldId id="334" r:id="rId49"/>
    <p:sldId id="335" r:id="rId50"/>
    <p:sldId id="336" r:id="rId51"/>
    <p:sldId id="337" r:id="rId52"/>
    <p:sldId id="338" r:id="rId53"/>
    <p:sldId id="339" r:id="rId54"/>
    <p:sldId id="340"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275" r:id="rId72"/>
    <p:sldId id="279" r:id="rId73"/>
    <p:sldId id="299" r:id="rId74"/>
    <p:sldId id="298" r:id="rId75"/>
    <p:sldId id="301" r:id="rId76"/>
    <p:sldId id="303" r:id="rId77"/>
    <p:sldId id="304" r:id="rId78"/>
    <p:sldId id="305" r:id="rId79"/>
    <p:sldId id="306" r:id="rId80"/>
    <p:sldId id="307" r:id="rId81"/>
    <p:sldId id="308" r:id="rId82"/>
    <p:sldId id="309" r:id="rId83"/>
    <p:sldId id="312" r:id="rId84"/>
    <p:sldId id="313" r:id="rId85"/>
    <p:sldId id="311" r:id="rId86"/>
    <p:sldId id="316" r:id="rId87"/>
    <p:sldId id="315" r:id="rId88"/>
    <p:sldId id="319" r:id="rId89"/>
    <p:sldId id="318" r:id="rId90"/>
    <p:sldId id="325" r:id="rId91"/>
    <p:sldId id="285" r:id="rId92"/>
    <p:sldId id="28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09" vWet="310" dt="2021-05-10T21:54:44.237"/>
    <p1510:client id="{345C337F-7CEF-4E79-B926-A37230511403}" v="733" dt="2021-05-10T22:37:58.566"/>
    <p1510:client id="{ED43EDEB-D379-42DF-838B-0CF5308061A5}" v="115" dt="2021-05-11T03:58:53.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51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B7E8F-FDDE-4B5F-8B89-695790D4FF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8ED7EE9-B0E6-46E4-9F43-9F0DCFDF0301}">
      <dgm:prSet/>
      <dgm:spPr/>
      <dgm:t>
        <a:bodyPr/>
        <a:lstStyle/>
        <a:p>
          <a:r>
            <a:rPr lang="en-US"/>
            <a:t>Prakhya Srungarapu</a:t>
          </a:r>
        </a:p>
      </dgm:t>
    </dgm:pt>
    <dgm:pt modelId="{0EB53D99-390A-40B8-BAE7-4EC8BE8C63CC}" type="sibTrans" cxnId="{DCC6E190-2C18-47AD-8CE6-426F2781EB49}">
      <dgm:prSet/>
      <dgm:spPr/>
      <dgm:t>
        <a:bodyPr/>
        <a:lstStyle/>
        <a:p>
          <a:endParaRPr lang="en-US"/>
        </a:p>
      </dgm:t>
    </dgm:pt>
    <dgm:pt modelId="{F14EB99D-FF6D-4B07-89A9-864E1CA5F066}" type="parTrans" cxnId="{DCC6E190-2C18-47AD-8CE6-426F2781EB49}">
      <dgm:prSet/>
      <dgm:spPr/>
      <dgm:t>
        <a:bodyPr/>
        <a:lstStyle/>
        <a:p>
          <a:endParaRPr lang="en-US"/>
        </a:p>
      </dgm:t>
    </dgm:pt>
    <dgm:pt modelId="{76C51344-E67E-40F5-BD85-322B3A1AE8EF}">
      <dgm:prSet/>
      <dgm:spPr/>
      <dgm:t>
        <a:bodyPr/>
        <a:lstStyle/>
        <a:p>
          <a:r>
            <a:rPr lang="en-US"/>
            <a:t>Sai Saranya Vipparla</a:t>
          </a:r>
        </a:p>
      </dgm:t>
    </dgm:pt>
    <dgm:pt modelId="{7F509241-9605-46CF-9C45-A3350D62B719}" type="sibTrans" cxnId="{2DB18244-72A3-4533-83F2-F856B810EF2B}">
      <dgm:prSet/>
      <dgm:spPr/>
      <dgm:t>
        <a:bodyPr/>
        <a:lstStyle/>
        <a:p>
          <a:endParaRPr lang="en-US"/>
        </a:p>
      </dgm:t>
    </dgm:pt>
    <dgm:pt modelId="{A3F4AB3A-A65D-418A-80E6-2B081A37F5DD}" type="parTrans" cxnId="{2DB18244-72A3-4533-83F2-F856B810EF2B}">
      <dgm:prSet/>
      <dgm:spPr/>
      <dgm:t>
        <a:bodyPr/>
        <a:lstStyle/>
        <a:p>
          <a:endParaRPr lang="en-US"/>
        </a:p>
      </dgm:t>
    </dgm:pt>
    <dgm:pt modelId="{A4805D2F-8E55-48AB-A632-67C2346E125C}">
      <dgm:prSet/>
      <dgm:spPr/>
      <dgm:t>
        <a:bodyPr/>
        <a:lstStyle/>
        <a:p>
          <a:r>
            <a:rPr lang="en-US"/>
            <a:t>Vamshi Krishna Routhu</a:t>
          </a:r>
        </a:p>
      </dgm:t>
    </dgm:pt>
    <dgm:pt modelId="{655B7B88-5C3D-424E-B829-C7FFB29E80BE}" type="sibTrans" cxnId="{E4E781B7-C02B-4293-A440-BEEE247EFAE8}">
      <dgm:prSet/>
      <dgm:spPr/>
      <dgm:t>
        <a:bodyPr/>
        <a:lstStyle/>
        <a:p>
          <a:endParaRPr lang="en-US"/>
        </a:p>
      </dgm:t>
    </dgm:pt>
    <dgm:pt modelId="{45DD55C0-61CB-4ECD-95CC-00846AB5C80C}" type="parTrans" cxnId="{E4E781B7-C02B-4293-A440-BEEE247EFAE8}">
      <dgm:prSet/>
      <dgm:spPr/>
      <dgm:t>
        <a:bodyPr/>
        <a:lstStyle/>
        <a:p>
          <a:endParaRPr lang="en-US"/>
        </a:p>
      </dgm:t>
    </dgm:pt>
    <dgm:pt modelId="{FD020E3A-780A-4808-8DBD-CF46E0811F3C}">
      <dgm:prSet/>
      <dgm:spPr/>
      <dgm:t>
        <a:bodyPr/>
        <a:lstStyle/>
        <a:p>
          <a:r>
            <a:rPr lang="en-US"/>
            <a:t>Shiva Kumar Murarishetti</a:t>
          </a:r>
        </a:p>
      </dgm:t>
    </dgm:pt>
    <dgm:pt modelId="{DAEF192E-23A7-4115-8B5A-4CF7D3D143B6}" type="sibTrans" cxnId="{0446E721-4656-465F-86A7-9D3C3FA62DA0}">
      <dgm:prSet/>
      <dgm:spPr/>
      <dgm:t>
        <a:bodyPr/>
        <a:lstStyle/>
        <a:p>
          <a:endParaRPr lang="en-US"/>
        </a:p>
      </dgm:t>
    </dgm:pt>
    <dgm:pt modelId="{CB8A839C-AFEA-446F-B4C5-32BED671CB33}" type="parTrans" cxnId="{0446E721-4656-465F-86A7-9D3C3FA62DA0}">
      <dgm:prSet/>
      <dgm:spPr/>
      <dgm:t>
        <a:bodyPr/>
        <a:lstStyle/>
        <a:p>
          <a:endParaRPr lang="en-US"/>
        </a:p>
      </dgm:t>
    </dgm:pt>
    <dgm:pt modelId="{E5C9701D-437C-4F6D-898D-AC0D6C5ACFF1}" type="pres">
      <dgm:prSet presAssocID="{BB9B7E8F-FDDE-4B5F-8B89-695790D4FF25}" presName="vert0" presStyleCnt="0">
        <dgm:presLayoutVars>
          <dgm:dir/>
          <dgm:animOne val="branch"/>
          <dgm:animLvl val="lvl"/>
        </dgm:presLayoutVars>
      </dgm:prSet>
      <dgm:spPr/>
    </dgm:pt>
    <dgm:pt modelId="{B367766B-5F10-4999-84FC-80DC0454135A}" type="pres">
      <dgm:prSet presAssocID="{48ED7EE9-B0E6-46E4-9F43-9F0DCFDF0301}" presName="thickLine" presStyleLbl="alignNode1" presStyleIdx="0" presStyleCnt="4"/>
      <dgm:spPr/>
    </dgm:pt>
    <dgm:pt modelId="{16490DBC-9496-46F6-9156-1F74F9FC2456}" type="pres">
      <dgm:prSet presAssocID="{48ED7EE9-B0E6-46E4-9F43-9F0DCFDF0301}" presName="horz1" presStyleCnt="0"/>
      <dgm:spPr/>
    </dgm:pt>
    <dgm:pt modelId="{CAECF76D-1B02-4ABF-8498-F80D457D9739}" type="pres">
      <dgm:prSet presAssocID="{48ED7EE9-B0E6-46E4-9F43-9F0DCFDF0301}" presName="tx1" presStyleLbl="revTx" presStyleIdx="0" presStyleCnt="4"/>
      <dgm:spPr/>
    </dgm:pt>
    <dgm:pt modelId="{0B0E3403-2B23-4C2F-B2E7-A2B6B7A05490}" type="pres">
      <dgm:prSet presAssocID="{48ED7EE9-B0E6-46E4-9F43-9F0DCFDF0301}" presName="vert1" presStyleCnt="0"/>
      <dgm:spPr/>
    </dgm:pt>
    <dgm:pt modelId="{ECF06EB9-6FBB-448A-A99C-17B39BA04893}" type="pres">
      <dgm:prSet presAssocID="{76C51344-E67E-40F5-BD85-322B3A1AE8EF}" presName="thickLine" presStyleLbl="alignNode1" presStyleIdx="1" presStyleCnt="4"/>
      <dgm:spPr/>
    </dgm:pt>
    <dgm:pt modelId="{7A5CCFC0-7D31-4219-936D-E47BFC36B091}" type="pres">
      <dgm:prSet presAssocID="{76C51344-E67E-40F5-BD85-322B3A1AE8EF}" presName="horz1" presStyleCnt="0"/>
      <dgm:spPr/>
    </dgm:pt>
    <dgm:pt modelId="{252AB0D0-9308-40B2-9E87-44F345AEDB35}" type="pres">
      <dgm:prSet presAssocID="{76C51344-E67E-40F5-BD85-322B3A1AE8EF}" presName="tx1" presStyleLbl="revTx" presStyleIdx="1" presStyleCnt="4"/>
      <dgm:spPr/>
    </dgm:pt>
    <dgm:pt modelId="{3A9BE78A-C556-42D1-A4B5-7A74C202C552}" type="pres">
      <dgm:prSet presAssocID="{76C51344-E67E-40F5-BD85-322B3A1AE8EF}" presName="vert1" presStyleCnt="0"/>
      <dgm:spPr/>
    </dgm:pt>
    <dgm:pt modelId="{D1664F5C-B5B3-45D8-8957-FB89560DCC80}" type="pres">
      <dgm:prSet presAssocID="{A4805D2F-8E55-48AB-A632-67C2346E125C}" presName="thickLine" presStyleLbl="alignNode1" presStyleIdx="2" presStyleCnt="4"/>
      <dgm:spPr/>
    </dgm:pt>
    <dgm:pt modelId="{BA8DB639-AD50-48B9-8AAE-7AB419711C1F}" type="pres">
      <dgm:prSet presAssocID="{A4805D2F-8E55-48AB-A632-67C2346E125C}" presName="horz1" presStyleCnt="0"/>
      <dgm:spPr/>
    </dgm:pt>
    <dgm:pt modelId="{A0C2333E-4FD7-4F3F-987B-76D5D68C61C7}" type="pres">
      <dgm:prSet presAssocID="{A4805D2F-8E55-48AB-A632-67C2346E125C}" presName="tx1" presStyleLbl="revTx" presStyleIdx="2" presStyleCnt="4"/>
      <dgm:spPr/>
    </dgm:pt>
    <dgm:pt modelId="{D71EB994-1D6B-40D0-B7E1-B18AED992A8F}" type="pres">
      <dgm:prSet presAssocID="{A4805D2F-8E55-48AB-A632-67C2346E125C}" presName="vert1" presStyleCnt="0"/>
      <dgm:spPr/>
    </dgm:pt>
    <dgm:pt modelId="{22BFA951-DB54-4435-85D3-0C760F54CCE1}" type="pres">
      <dgm:prSet presAssocID="{FD020E3A-780A-4808-8DBD-CF46E0811F3C}" presName="thickLine" presStyleLbl="alignNode1" presStyleIdx="3" presStyleCnt="4"/>
      <dgm:spPr/>
    </dgm:pt>
    <dgm:pt modelId="{B1CD7F12-9239-433A-B8A7-5B6FE763968F}" type="pres">
      <dgm:prSet presAssocID="{FD020E3A-780A-4808-8DBD-CF46E0811F3C}" presName="horz1" presStyleCnt="0"/>
      <dgm:spPr/>
    </dgm:pt>
    <dgm:pt modelId="{A512A71A-BC8F-46A5-89E3-030FCD4BE75B}" type="pres">
      <dgm:prSet presAssocID="{FD020E3A-780A-4808-8DBD-CF46E0811F3C}" presName="tx1" presStyleLbl="revTx" presStyleIdx="3" presStyleCnt="4"/>
      <dgm:spPr/>
    </dgm:pt>
    <dgm:pt modelId="{B5245DE4-9FDF-43F2-AD49-D5BCB9115FBB}" type="pres">
      <dgm:prSet presAssocID="{FD020E3A-780A-4808-8DBD-CF46E0811F3C}" presName="vert1" presStyleCnt="0"/>
      <dgm:spPr/>
    </dgm:pt>
  </dgm:ptLst>
  <dgm:cxnLst>
    <dgm:cxn modelId="{0446E721-4656-465F-86A7-9D3C3FA62DA0}" srcId="{BB9B7E8F-FDDE-4B5F-8B89-695790D4FF25}" destId="{FD020E3A-780A-4808-8DBD-CF46E0811F3C}" srcOrd="3" destOrd="0" parTransId="{CB8A839C-AFEA-446F-B4C5-32BED671CB33}" sibTransId="{DAEF192E-23A7-4115-8B5A-4CF7D3D143B6}"/>
    <dgm:cxn modelId="{3EC26C5C-78AD-44F8-B0E1-0DDB8EAD706D}" type="presOf" srcId="{76C51344-E67E-40F5-BD85-322B3A1AE8EF}" destId="{252AB0D0-9308-40B2-9E87-44F345AEDB35}" srcOrd="0" destOrd="0" presId="urn:microsoft.com/office/officeart/2008/layout/LinedList"/>
    <dgm:cxn modelId="{2DB18244-72A3-4533-83F2-F856B810EF2B}" srcId="{BB9B7E8F-FDDE-4B5F-8B89-695790D4FF25}" destId="{76C51344-E67E-40F5-BD85-322B3A1AE8EF}" srcOrd="1" destOrd="0" parTransId="{A3F4AB3A-A65D-418A-80E6-2B081A37F5DD}" sibTransId="{7F509241-9605-46CF-9C45-A3350D62B719}"/>
    <dgm:cxn modelId="{DCC6E190-2C18-47AD-8CE6-426F2781EB49}" srcId="{BB9B7E8F-FDDE-4B5F-8B89-695790D4FF25}" destId="{48ED7EE9-B0E6-46E4-9F43-9F0DCFDF0301}" srcOrd="0" destOrd="0" parTransId="{F14EB99D-FF6D-4B07-89A9-864E1CA5F066}" sibTransId="{0EB53D99-390A-40B8-BAE7-4EC8BE8C63CC}"/>
    <dgm:cxn modelId="{DAE53D9A-DF9A-4E5E-B574-83EDA73FE7F5}" type="presOf" srcId="{BB9B7E8F-FDDE-4B5F-8B89-695790D4FF25}" destId="{E5C9701D-437C-4F6D-898D-AC0D6C5ACFF1}" srcOrd="0" destOrd="0" presId="urn:microsoft.com/office/officeart/2008/layout/LinedList"/>
    <dgm:cxn modelId="{E4E781B7-C02B-4293-A440-BEEE247EFAE8}" srcId="{BB9B7E8F-FDDE-4B5F-8B89-695790D4FF25}" destId="{A4805D2F-8E55-48AB-A632-67C2346E125C}" srcOrd="2" destOrd="0" parTransId="{45DD55C0-61CB-4ECD-95CC-00846AB5C80C}" sibTransId="{655B7B88-5C3D-424E-B829-C7FFB29E80BE}"/>
    <dgm:cxn modelId="{57E587D7-99DA-479E-A902-52218F6C228B}" type="presOf" srcId="{48ED7EE9-B0E6-46E4-9F43-9F0DCFDF0301}" destId="{CAECF76D-1B02-4ABF-8498-F80D457D9739}" srcOrd="0" destOrd="0" presId="urn:microsoft.com/office/officeart/2008/layout/LinedList"/>
    <dgm:cxn modelId="{DE747EEB-24A1-42D1-B77F-ACE3B112A02F}" type="presOf" srcId="{FD020E3A-780A-4808-8DBD-CF46E0811F3C}" destId="{A512A71A-BC8F-46A5-89E3-030FCD4BE75B}" srcOrd="0" destOrd="0" presId="urn:microsoft.com/office/officeart/2008/layout/LinedList"/>
    <dgm:cxn modelId="{4CCE54F4-CE77-4B7F-AF56-4068537E78CD}" type="presOf" srcId="{A4805D2F-8E55-48AB-A632-67C2346E125C}" destId="{A0C2333E-4FD7-4F3F-987B-76D5D68C61C7}" srcOrd="0" destOrd="0" presId="urn:microsoft.com/office/officeart/2008/layout/LinedList"/>
    <dgm:cxn modelId="{DC072101-CF6B-4CBF-BA37-073562C03248}" type="presParOf" srcId="{E5C9701D-437C-4F6D-898D-AC0D6C5ACFF1}" destId="{B367766B-5F10-4999-84FC-80DC0454135A}" srcOrd="0" destOrd="0" presId="urn:microsoft.com/office/officeart/2008/layout/LinedList"/>
    <dgm:cxn modelId="{BDAB028F-EF8F-44E4-AD8B-0E2B50D27A69}" type="presParOf" srcId="{E5C9701D-437C-4F6D-898D-AC0D6C5ACFF1}" destId="{16490DBC-9496-46F6-9156-1F74F9FC2456}" srcOrd="1" destOrd="0" presId="urn:microsoft.com/office/officeart/2008/layout/LinedList"/>
    <dgm:cxn modelId="{C3EEBCEF-5544-41D0-A3F2-B6E500C4638D}" type="presParOf" srcId="{16490DBC-9496-46F6-9156-1F74F9FC2456}" destId="{CAECF76D-1B02-4ABF-8498-F80D457D9739}" srcOrd="0" destOrd="0" presId="urn:microsoft.com/office/officeart/2008/layout/LinedList"/>
    <dgm:cxn modelId="{53C48D41-FD78-4907-81AF-41507707388B}" type="presParOf" srcId="{16490DBC-9496-46F6-9156-1F74F9FC2456}" destId="{0B0E3403-2B23-4C2F-B2E7-A2B6B7A05490}" srcOrd="1" destOrd="0" presId="urn:microsoft.com/office/officeart/2008/layout/LinedList"/>
    <dgm:cxn modelId="{D055A78D-EA7C-4BB2-884C-63EA7F663200}" type="presParOf" srcId="{E5C9701D-437C-4F6D-898D-AC0D6C5ACFF1}" destId="{ECF06EB9-6FBB-448A-A99C-17B39BA04893}" srcOrd="2" destOrd="0" presId="urn:microsoft.com/office/officeart/2008/layout/LinedList"/>
    <dgm:cxn modelId="{EAC98B20-88DE-42F3-A2AA-1BEA6B650779}" type="presParOf" srcId="{E5C9701D-437C-4F6D-898D-AC0D6C5ACFF1}" destId="{7A5CCFC0-7D31-4219-936D-E47BFC36B091}" srcOrd="3" destOrd="0" presId="urn:microsoft.com/office/officeart/2008/layout/LinedList"/>
    <dgm:cxn modelId="{84A7533E-BD52-4B65-8022-99C2E76FB7DF}" type="presParOf" srcId="{7A5CCFC0-7D31-4219-936D-E47BFC36B091}" destId="{252AB0D0-9308-40B2-9E87-44F345AEDB35}" srcOrd="0" destOrd="0" presId="urn:microsoft.com/office/officeart/2008/layout/LinedList"/>
    <dgm:cxn modelId="{94C57430-11DB-4BD4-9B18-F6CB0054292B}" type="presParOf" srcId="{7A5CCFC0-7D31-4219-936D-E47BFC36B091}" destId="{3A9BE78A-C556-42D1-A4B5-7A74C202C552}" srcOrd="1" destOrd="0" presId="urn:microsoft.com/office/officeart/2008/layout/LinedList"/>
    <dgm:cxn modelId="{C4D84031-3DA7-44E6-AE1E-3782A6428326}" type="presParOf" srcId="{E5C9701D-437C-4F6D-898D-AC0D6C5ACFF1}" destId="{D1664F5C-B5B3-45D8-8957-FB89560DCC80}" srcOrd="4" destOrd="0" presId="urn:microsoft.com/office/officeart/2008/layout/LinedList"/>
    <dgm:cxn modelId="{3F7859E8-0083-4F82-B0C1-EE4319D980E0}" type="presParOf" srcId="{E5C9701D-437C-4F6D-898D-AC0D6C5ACFF1}" destId="{BA8DB639-AD50-48B9-8AAE-7AB419711C1F}" srcOrd="5" destOrd="0" presId="urn:microsoft.com/office/officeart/2008/layout/LinedList"/>
    <dgm:cxn modelId="{00A08DC3-368B-44A7-A6D3-FF909158B85A}" type="presParOf" srcId="{BA8DB639-AD50-48B9-8AAE-7AB419711C1F}" destId="{A0C2333E-4FD7-4F3F-987B-76D5D68C61C7}" srcOrd="0" destOrd="0" presId="urn:microsoft.com/office/officeart/2008/layout/LinedList"/>
    <dgm:cxn modelId="{9DC22070-EE5A-4F76-B0F8-8EB49F90CCF2}" type="presParOf" srcId="{BA8DB639-AD50-48B9-8AAE-7AB419711C1F}" destId="{D71EB994-1D6B-40D0-B7E1-B18AED992A8F}" srcOrd="1" destOrd="0" presId="urn:microsoft.com/office/officeart/2008/layout/LinedList"/>
    <dgm:cxn modelId="{C4F50B02-C82E-46BB-A00A-6A5376AEBBAC}" type="presParOf" srcId="{E5C9701D-437C-4F6D-898D-AC0D6C5ACFF1}" destId="{22BFA951-DB54-4435-85D3-0C760F54CCE1}" srcOrd="6" destOrd="0" presId="urn:microsoft.com/office/officeart/2008/layout/LinedList"/>
    <dgm:cxn modelId="{420C460D-A25D-41B6-A198-3A7CF836DB5C}" type="presParOf" srcId="{E5C9701D-437C-4F6D-898D-AC0D6C5ACFF1}" destId="{B1CD7F12-9239-433A-B8A7-5B6FE763968F}" srcOrd="7" destOrd="0" presId="urn:microsoft.com/office/officeart/2008/layout/LinedList"/>
    <dgm:cxn modelId="{692E71C2-2166-420F-8A9D-EF02FC7C3253}" type="presParOf" srcId="{B1CD7F12-9239-433A-B8A7-5B6FE763968F}" destId="{A512A71A-BC8F-46A5-89E3-030FCD4BE75B}" srcOrd="0" destOrd="0" presId="urn:microsoft.com/office/officeart/2008/layout/LinedList"/>
    <dgm:cxn modelId="{0BA9A239-B128-4860-9415-A890BB56F3C6}" type="presParOf" srcId="{B1CD7F12-9239-433A-B8A7-5B6FE763968F}" destId="{B5245DE4-9FDF-43F2-AD49-D5BCB9115FB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7AAA4-4BE8-46E6-8404-E65268B4C2EF}"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A81EA68F-677D-48E5-9C36-F4FC6B56F8C9}">
      <dgm:prSet/>
      <dgm:spPr/>
      <dgm:t>
        <a:bodyPr/>
        <a:lstStyle/>
        <a:p>
          <a:r>
            <a:rPr lang="en-US"/>
            <a:t>Introduction</a:t>
          </a:r>
        </a:p>
      </dgm:t>
    </dgm:pt>
    <dgm:pt modelId="{849DEE8C-9ED3-4BA6-9B5B-255687B1D5BB}" type="parTrans" cxnId="{011994EF-4FAF-40B8-944C-9B13727E92B1}">
      <dgm:prSet/>
      <dgm:spPr/>
      <dgm:t>
        <a:bodyPr/>
        <a:lstStyle/>
        <a:p>
          <a:endParaRPr lang="en-US"/>
        </a:p>
      </dgm:t>
    </dgm:pt>
    <dgm:pt modelId="{FD3FAC6C-9B01-4FF4-B875-1EE487772D07}" type="sibTrans" cxnId="{011994EF-4FAF-40B8-944C-9B13727E92B1}">
      <dgm:prSet/>
      <dgm:spPr/>
      <dgm:t>
        <a:bodyPr/>
        <a:lstStyle/>
        <a:p>
          <a:endParaRPr lang="en-US"/>
        </a:p>
      </dgm:t>
    </dgm:pt>
    <dgm:pt modelId="{A3DFCC88-F204-4E4D-85FB-11DB7A9D0F7B}">
      <dgm:prSet/>
      <dgm:spPr/>
      <dgm:t>
        <a:bodyPr/>
        <a:lstStyle/>
        <a:p>
          <a:r>
            <a:rPr lang="en-US"/>
            <a:t>Motivation</a:t>
          </a:r>
        </a:p>
      </dgm:t>
    </dgm:pt>
    <dgm:pt modelId="{4E6AB8FE-2B3F-4826-91D2-249AF0A2B403}" type="parTrans" cxnId="{EC37701D-234F-4ED1-B8E0-5585D2400B5A}">
      <dgm:prSet/>
      <dgm:spPr/>
      <dgm:t>
        <a:bodyPr/>
        <a:lstStyle/>
        <a:p>
          <a:endParaRPr lang="en-US"/>
        </a:p>
      </dgm:t>
    </dgm:pt>
    <dgm:pt modelId="{37414629-C3A2-4473-BFFC-F7282062D4C6}" type="sibTrans" cxnId="{EC37701D-234F-4ED1-B8E0-5585D2400B5A}">
      <dgm:prSet/>
      <dgm:spPr/>
      <dgm:t>
        <a:bodyPr/>
        <a:lstStyle/>
        <a:p>
          <a:endParaRPr lang="en-US"/>
        </a:p>
      </dgm:t>
    </dgm:pt>
    <dgm:pt modelId="{11C779DA-1C62-4487-80BE-5DC59A052C3D}">
      <dgm:prSet/>
      <dgm:spPr/>
      <dgm:t>
        <a:bodyPr/>
        <a:lstStyle/>
        <a:p>
          <a:r>
            <a:rPr lang="en-US"/>
            <a:t>Objective</a:t>
          </a:r>
        </a:p>
      </dgm:t>
    </dgm:pt>
    <dgm:pt modelId="{52E5629C-3F15-4C61-8BF3-AF786C54E498}" type="parTrans" cxnId="{162666C7-7BBC-4FD5-AAE1-8CC009BE3FEE}">
      <dgm:prSet/>
      <dgm:spPr/>
      <dgm:t>
        <a:bodyPr/>
        <a:lstStyle/>
        <a:p>
          <a:endParaRPr lang="en-US"/>
        </a:p>
      </dgm:t>
    </dgm:pt>
    <dgm:pt modelId="{9520DF1A-654D-46A2-B954-C1D8F9139521}" type="sibTrans" cxnId="{162666C7-7BBC-4FD5-AAE1-8CC009BE3FEE}">
      <dgm:prSet/>
      <dgm:spPr/>
      <dgm:t>
        <a:bodyPr/>
        <a:lstStyle/>
        <a:p>
          <a:endParaRPr lang="en-US"/>
        </a:p>
      </dgm:t>
    </dgm:pt>
    <dgm:pt modelId="{49720E64-3FE8-484C-B702-E56747032CE9}">
      <dgm:prSet/>
      <dgm:spPr/>
      <dgm:t>
        <a:bodyPr/>
        <a:lstStyle/>
        <a:p>
          <a:r>
            <a:rPr lang="en-US"/>
            <a:t>Features</a:t>
          </a:r>
        </a:p>
      </dgm:t>
    </dgm:pt>
    <dgm:pt modelId="{EC93B9E2-13AE-451D-8B68-A9FBDA1D4D60}" type="parTrans" cxnId="{E8F15AE8-B518-4D32-B250-90240E31CA4C}">
      <dgm:prSet/>
      <dgm:spPr/>
      <dgm:t>
        <a:bodyPr/>
        <a:lstStyle/>
        <a:p>
          <a:endParaRPr lang="en-US"/>
        </a:p>
      </dgm:t>
    </dgm:pt>
    <dgm:pt modelId="{E4A2F8D1-FBFD-45F8-9AA3-B540EFDAB401}" type="sibTrans" cxnId="{E8F15AE8-B518-4D32-B250-90240E31CA4C}">
      <dgm:prSet/>
      <dgm:spPr/>
      <dgm:t>
        <a:bodyPr/>
        <a:lstStyle/>
        <a:p>
          <a:endParaRPr lang="en-US"/>
        </a:p>
      </dgm:t>
    </dgm:pt>
    <dgm:pt modelId="{4ABB160C-CD5E-4B4A-A624-3CBDAEEA1598}">
      <dgm:prSet/>
      <dgm:spPr/>
      <dgm:t>
        <a:bodyPr/>
        <a:lstStyle/>
        <a:p>
          <a:r>
            <a:rPr lang="en-US"/>
            <a:t>Significance</a:t>
          </a:r>
        </a:p>
      </dgm:t>
    </dgm:pt>
    <dgm:pt modelId="{84275D1F-C649-462C-91AA-0DE6579A5A4E}" type="parTrans" cxnId="{BAD115DC-D837-4E25-9C89-195A01712209}">
      <dgm:prSet/>
      <dgm:spPr/>
      <dgm:t>
        <a:bodyPr/>
        <a:lstStyle/>
        <a:p>
          <a:endParaRPr lang="en-US"/>
        </a:p>
      </dgm:t>
    </dgm:pt>
    <dgm:pt modelId="{2627F5A0-4A9A-46D2-A1FD-A5FEDBCFF9A1}" type="sibTrans" cxnId="{BAD115DC-D837-4E25-9C89-195A01712209}">
      <dgm:prSet/>
      <dgm:spPr/>
      <dgm:t>
        <a:bodyPr/>
        <a:lstStyle/>
        <a:p>
          <a:endParaRPr lang="en-US"/>
        </a:p>
      </dgm:t>
    </dgm:pt>
    <dgm:pt modelId="{DA55ADB3-4722-4AFB-A7A4-0912AD14E157}">
      <dgm:prSet/>
      <dgm:spPr/>
      <dgm:t>
        <a:bodyPr/>
        <a:lstStyle/>
        <a:p>
          <a:r>
            <a:rPr lang="en-US"/>
            <a:t>Architecture</a:t>
          </a:r>
        </a:p>
      </dgm:t>
    </dgm:pt>
    <dgm:pt modelId="{18133135-A2FE-4B99-84AF-8F8F5229A710}" type="parTrans" cxnId="{386AA498-C708-44AA-92DA-EB451AFBE9F7}">
      <dgm:prSet/>
      <dgm:spPr/>
      <dgm:t>
        <a:bodyPr/>
        <a:lstStyle/>
        <a:p>
          <a:endParaRPr lang="en-US"/>
        </a:p>
      </dgm:t>
    </dgm:pt>
    <dgm:pt modelId="{5FBB3A0D-189B-41BD-9CA4-E8B1227D02A5}" type="sibTrans" cxnId="{386AA498-C708-44AA-92DA-EB451AFBE9F7}">
      <dgm:prSet/>
      <dgm:spPr/>
      <dgm:t>
        <a:bodyPr/>
        <a:lstStyle/>
        <a:p>
          <a:endParaRPr lang="en-US"/>
        </a:p>
      </dgm:t>
    </dgm:pt>
    <dgm:pt modelId="{C17971B7-D406-4E01-B778-6178DB25F034}">
      <dgm:prSet/>
      <dgm:spPr/>
      <dgm:t>
        <a:bodyPr/>
        <a:lstStyle/>
        <a:p>
          <a:r>
            <a:rPr lang="en-US"/>
            <a:t>Workflow</a:t>
          </a:r>
        </a:p>
      </dgm:t>
    </dgm:pt>
    <dgm:pt modelId="{010E4D82-6484-416F-A917-315428E89D0C}" type="parTrans" cxnId="{0214647C-CFAD-46E2-84E5-0208A4172D63}">
      <dgm:prSet/>
      <dgm:spPr/>
      <dgm:t>
        <a:bodyPr/>
        <a:lstStyle/>
        <a:p>
          <a:endParaRPr lang="en-US"/>
        </a:p>
      </dgm:t>
    </dgm:pt>
    <dgm:pt modelId="{DAC4F45E-9B37-40E5-8177-D9B488D0B971}" type="sibTrans" cxnId="{0214647C-CFAD-46E2-84E5-0208A4172D63}">
      <dgm:prSet/>
      <dgm:spPr/>
      <dgm:t>
        <a:bodyPr/>
        <a:lstStyle/>
        <a:p>
          <a:endParaRPr lang="en-US"/>
        </a:p>
      </dgm:t>
    </dgm:pt>
    <dgm:pt modelId="{D7AF6539-1B69-41F4-A1E8-8DA2FF7DD3A8}">
      <dgm:prSet/>
      <dgm:spPr/>
      <dgm:t>
        <a:bodyPr/>
        <a:lstStyle/>
        <a:p>
          <a:r>
            <a:rPr lang="en-US"/>
            <a:t>Data</a:t>
          </a:r>
        </a:p>
      </dgm:t>
    </dgm:pt>
    <dgm:pt modelId="{D4D0BD5D-B7FD-4BDC-8519-B6165672B8B3}" type="parTrans" cxnId="{5D2EA2B9-8A58-4582-9D4A-9D463F089686}">
      <dgm:prSet/>
      <dgm:spPr/>
      <dgm:t>
        <a:bodyPr/>
        <a:lstStyle/>
        <a:p>
          <a:endParaRPr lang="en-US"/>
        </a:p>
      </dgm:t>
    </dgm:pt>
    <dgm:pt modelId="{92BDC167-766C-4C08-BF54-4935F2508B86}" type="sibTrans" cxnId="{5D2EA2B9-8A58-4582-9D4A-9D463F089686}">
      <dgm:prSet/>
      <dgm:spPr/>
      <dgm:t>
        <a:bodyPr/>
        <a:lstStyle/>
        <a:p>
          <a:endParaRPr lang="en-US"/>
        </a:p>
      </dgm:t>
    </dgm:pt>
    <dgm:pt modelId="{36164C78-CE62-4E71-B39D-7047D742B021}">
      <dgm:prSet/>
      <dgm:spPr/>
      <dgm:t>
        <a:bodyPr/>
        <a:lstStyle/>
        <a:p>
          <a:r>
            <a:rPr lang="en-US"/>
            <a:t>Tools &amp; Technologies</a:t>
          </a:r>
        </a:p>
      </dgm:t>
    </dgm:pt>
    <dgm:pt modelId="{63165C60-C15D-4382-A85E-293768EDE61A}" type="parTrans" cxnId="{4255B6F6-1FFC-48A7-B83C-B1085DDB2DE8}">
      <dgm:prSet/>
      <dgm:spPr/>
      <dgm:t>
        <a:bodyPr/>
        <a:lstStyle/>
        <a:p>
          <a:endParaRPr lang="en-US"/>
        </a:p>
      </dgm:t>
    </dgm:pt>
    <dgm:pt modelId="{5003361A-3A2E-4C2C-A35D-936AA7FCA322}" type="sibTrans" cxnId="{4255B6F6-1FFC-48A7-B83C-B1085DDB2DE8}">
      <dgm:prSet/>
      <dgm:spPr/>
      <dgm:t>
        <a:bodyPr/>
        <a:lstStyle/>
        <a:p>
          <a:endParaRPr lang="en-US"/>
        </a:p>
      </dgm:t>
    </dgm:pt>
    <dgm:pt modelId="{42BAA2AB-E98C-41F6-A397-9B4F5E56BA61}">
      <dgm:prSet/>
      <dgm:spPr/>
      <dgm:t>
        <a:bodyPr/>
        <a:lstStyle/>
        <a:p>
          <a:r>
            <a:rPr lang="en-US"/>
            <a:t>Implementation Steps</a:t>
          </a:r>
        </a:p>
      </dgm:t>
    </dgm:pt>
    <dgm:pt modelId="{9334923D-FDCE-40A6-A9C3-3BC1819D8E57}" type="parTrans" cxnId="{0D4D98AB-F82A-473E-BB47-AE33C31ECCF0}">
      <dgm:prSet/>
      <dgm:spPr/>
      <dgm:t>
        <a:bodyPr/>
        <a:lstStyle/>
        <a:p>
          <a:endParaRPr lang="en-US"/>
        </a:p>
      </dgm:t>
    </dgm:pt>
    <dgm:pt modelId="{E4525500-E5C5-4B74-BE55-1614E5DB8647}" type="sibTrans" cxnId="{0D4D98AB-F82A-473E-BB47-AE33C31ECCF0}">
      <dgm:prSet/>
      <dgm:spPr/>
      <dgm:t>
        <a:bodyPr/>
        <a:lstStyle/>
        <a:p>
          <a:endParaRPr lang="en-US"/>
        </a:p>
      </dgm:t>
    </dgm:pt>
    <dgm:pt modelId="{07602A4D-2B90-4096-A4BB-13C8AE0AFC16}" type="pres">
      <dgm:prSet presAssocID="{A5E7AAA4-4BE8-46E6-8404-E65268B4C2EF}" presName="Name0" presStyleCnt="0">
        <dgm:presLayoutVars>
          <dgm:dir/>
          <dgm:resizeHandles val="exact"/>
        </dgm:presLayoutVars>
      </dgm:prSet>
      <dgm:spPr/>
    </dgm:pt>
    <dgm:pt modelId="{F027A5C8-DC2E-41A5-A048-A521894988CA}" type="pres">
      <dgm:prSet presAssocID="{A81EA68F-677D-48E5-9C36-F4FC6B56F8C9}" presName="node" presStyleLbl="node1" presStyleIdx="0" presStyleCnt="10">
        <dgm:presLayoutVars>
          <dgm:bulletEnabled val="1"/>
        </dgm:presLayoutVars>
      </dgm:prSet>
      <dgm:spPr/>
    </dgm:pt>
    <dgm:pt modelId="{EF7FFC7B-D951-4567-A372-42F8803A9F6D}" type="pres">
      <dgm:prSet presAssocID="{FD3FAC6C-9B01-4FF4-B875-1EE487772D07}" presName="sibTrans" presStyleLbl="sibTrans1D1" presStyleIdx="0" presStyleCnt="9"/>
      <dgm:spPr/>
    </dgm:pt>
    <dgm:pt modelId="{5D1C3FE8-55E2-4E70-A55F-C5742FFF308F}" type="pres">
      <dgm:prSet presAssocID="{FD3FAC6C-9B01-4FF4-B875-1EE487772D07}" presName="connectorText" presStyleLbl="sibTrans1D1" presStyleIdx="0" presStyleCnt="9"/>
      <dgm:spPr/>
    </dgm:pt>
    <dgm:pt modelId="{9DCF80B9-DE03-43B8-B285-2865BC0691A1}" type="pres">
      <dgm:prSet presAssocID="{A3DFCC88-F204-4E4D-85FB-11DB7A9D0F7B}" presName="node" presStyleLbl="node1" presStyleIdx="1" presStyleCnt="10">
        <dgm:presLayoutVars>
          <dgm:bulletEnabled val="1"/>
        </dgm:presLayoutVars>
      </dgm:prSet>
      <dgm:spPr/>
    </dgm:pt>
    <dgm:pt modelId="{55839782-B12F-40EA-AEC5-4F3816CF8B39}" type="pres">
      <dgm:prSet presAssocID="{37414629-C3A2-4473-BFFC-F7282062D4C6}" presName="sibTrans" presStyleLbl="sibTrans1D1" presStyleIdx="1" presStyleCnt="9"/>
      <dgm:spPr/>
    </dgm:pt>
    <dgm:pt modelId="{FE77EBBF-7345-4588-928A-05E002CEB8E1}" type="pres">
      <dgm:prSet presAssocID="{37414629-C3A2-4473-BFFC-F7282062D4C6}" presName="connectorText" presStyleLbl="sibTrans1D1" presStyleIdx="1" presStyleCnt="9"/>
      <dgm:spPr/>
    </dgm:pt>
    <dgm:pt modelId="{6A85ABCE-CA93-421D-9A21-D8536A449191}" type="pres">
      <dgm:prSet presAssocID="{11C779DA-1C62-4487-80BE-5DC59A052C3D}" presName="node" presStyleLbl="node1" presStyleIdx="2" presStyleCnt="10">
        <dgm:presLayoutVars>
          <dgm:bulletEnabled val="1"/>
        </dgm:presLayoutVars>
      </dgm:prSet>
      <dgm:spPr/>
    </dgm:pt>
    <dgm:pt modelId="{DB342204-7F78-4BD2-A11A-38A11D3EE01C}" type="pres">
      <dgm:prSet presAssocID="{9520DF1A-654D-46A2-B954-C1D8F9139521}" presName="sibTrans" presStyleLbl="sibTrans1D1" presStyleIdx="2" presStyleCnt="9"/>
      <dgm:spPr/>
    </dgm:pt>
    <dgm:pt modelId="{00FA3FDA-9FA8-46A2-8C49-EB6CFAABFD7D}" type="pres">
      <dgm:prSet presAssocID="{9520DF1A-654D-46A2-B954-C1D8F9139521}" presName="connectorText" presStyleLbl="sibTrans1D1" presStyleIdx="2" presStyleCnt="9"/>
      <dgm:spPr/>
    </dgm:pt>
    <dgm:pt modelId="{F1A1BEAD-57FE-4F3A-8108-3727BDF63507}" type="pres">
      <dgm:prSet presAssocID="{49720E64-3FE8-484C-B702-E56747032CE9}" presName="node" presStyleLbl="node1" presStyleIdx="3" presStyleCnt="10">
        <dgm:presLayoutVars>
          <dgm:bulletEnabled val="1"/>
        </dgm:presLayoutVars>
      </dgm:prSet>
      <dgm:spPr/>
    </dgm:pt>
    <dgm:pt modelId="{4FA9FC8B-F380-4780-AA41-093AE2CD7B2D}" type="pres">
      <dgm:prSet presAssocID="{E4A2F8D1-FBFD-45F8-9AA3-B540EFDAB401}" presName="sibTrans" presStyleLbl="sibTrans1D1" presStyleIdx="3" presStyleCnt="9"/>
      <dgm:spPr/>
    </dgm:pt>
    <dgm:pt modelId="{363F470B-0E27-4999-8CBD-F77C8B6C60BB}" type="pres">
      <dgm:prSet presAssocID="{E4A2F8D1-FBFD-45F8-9AA3-B540EFDAB401}" presName="connectorText" presStyleLbl="sibTrans1D1" presStyleIdx="3" presStyleCnt="9"/>
      <dgm:spPr/>
    </dgm:pt>
    <dgm:pt modelId="{78505B3F-8876-4195-BCE4-EC4A6874AF7C}" type="pres">
      <dgm:prSet presAssocID="{4ABB160C-CD5E-4B4A-A624-3CBDAEEA1598}" presName="node" presStyleLbl="node1" presStyleIdx="4" presStyleCnt="10">
        <dgm:presLayoutVars>
          <dgm:bulletEnabled val="1"/>
        </dgm:presLayoutVars>
      </dgm:prSet>
      <dgm:spPr/>
    </dgm:pt>
    <dgm:pt modelId="{0630AAC9-C278-4EB8-92E3-3C4BB3AB26DD}" type="pres">
      <dgm:prSet presAssocID="{2627F5A0-4A9A-46D2-A1FD-A5FEDBCFF9A1}" presName="sibTrans" presStyleLbl="sibTrans1D1" presStyleIdx="4" presStyleCnt="9"/>
      <dgm:spPr/>
    </dgm:pt>
    <dgm:pt modelId="{EB50DCBB-BED5-4A46-BC13-D7C443722CE8}" type="pres">
      <dgm:prSet presAssocID="{2627F5A0-4A9A-46D2-A1FD-A5FEDBCFF9A1}" presName="connectorText" presStyleLbl="sibTrans1D1" presStyleIdx="4" presStyleCnt="9"/>
      <dgm:spPr/>
    </dgm:pt>
    <dgm:pt modelId="{0FD93DC8-E9E1-4738-8355-F60AB8BEDB57}" type="pres">
      <dgm:prSet presAssocID="{DA55ADB3-4722-4AFB-A7A4-0912AD14E157}" presName="node" presStyleLbl="node1" presStyleIdx="5" presStyleCnt="10">
        <dgm:presLayoutVars>
          <dgm:bulletEnabled val="1"/>
        </dgm:presLayoutVars>
      </dgm:prSet>
      <dgm:spPr/>
    </dgm:pt>
    <dgm:pt modelId="{9094D141-CFC3-40F0-8255-7E189B5DC205}" type="pres">
      <dgm:prSet presAssocID="{5FBB3A0D-189B-41BD-9CA4-E8B1227D02A5}" presName="sibTrans" presStyleLbl="sibTrans1D1" presStyleIdx="5" presStyleCnt="9"/>
      <dgm:spPr/>
    </dgm:pt>
    <dgm:pt modelId="{6063F0ED-C2A8-4CB6-AC04-B0B7D94887C1}" type="pres">
      <dgm:prSet presAssocID="{5FBB3A0D-189B-41BD-9CA4-E8B1227D02A5}" presName="connectorText" presStyleLbl="sibTrans1D1" presStyleIdx="5" presStyleCnt="9"/>
      <dgm:spPr/>
    </dgm:pt>
    <dgm:pt modelId="{0AE14F10-FA55-41E5-9A6F-0E098F12B17D}" type="pres">
      <dgm:prSet presAssocID="{C17971B7-D406-4E01-B778-6178DB25F034}" presName="node" presStyleLbl="node1" presStyleIdx="6" presStyleCnt="10">
        <dgm:presLayoutVars>
          <dgm:bulletEnabled val="1"/>
        </dgm:presLayoutVars>
      </dgm:prSet>
      <dgm:spPr/>
    </dgm:pt>
    <dgm:pt modelId="{0A9624C5-EACC-45C9-BDD6-32C5375889E5}" type="pres">
      <dgm:prSet presAssocID="{DAC4F45E-9B37-40E5-8177-D9B488D0B971}" presName="sibTrans" presStyleLbl="sibTrans1D1" presStyleIdx="6" presStyleCnt="9"/>
      <dgm:spPr/>
    </dgm:pt>
    <dgm:pt modelId="{2B02E391-FCCA-4772-B29C-A0D650F99543}" type="pres">
      <dgm:prSet presAssocID="{DAC4F45E-9B37-40E5-8177-D9B488D0B971}" presName="connectorText" presStyleLbl="sibTrans1D1" presStyleIdx="6" presStyleCnt="9"/>
      <dgm:spPr/>
    </dgm:pt>
    <dgm:pt modelId="{764D340A-4979-4C13-AE6B-FBC89A3AD925}" type="pres">
      <dgm:prSet presAssocID="{D7AF6539-1B69-41F4-A1E8-8DA2FF7DD3A8}" presName="node" presStyleLbl="node1" presStyleIdx="7" presStyleCnt="10">
        <dgm:presLayoutVars>
          <dgm:bulletEnabled val="1"/>
        </dgm:presLayoutVars>
      </dgm:prSet>
      <dgm:spPr/>
    </dgm:pt>
    <dgm:pt modelId="{BAD93362-C344-45BE-82F8-F72FE15086E4}" type="pres">
      <dgm:prSet presAssocID="{92BDC167-766C-4C08-BF54-4935F2508B86}" presName="sibTrans" presStyleLbl="sibTrans1D1" presStyleIdx="7" presStyleCnt="9"/>
      <dgm:spPr/>
    </dgm:pt>
    <dgm:pt modelId="{C25FC062-CA7F-4280-8075-F305F6AFCCAF}" type="pres">
      <dgm:prSet presAssocID="{92BDC167-766C-4C08-BF54-4935F2508B86}" presName="connectorText" presStyleLbl="sibTrans1D1" presStyleIdx="7" presStyleCnt="9"/>
      <dgm:spPr/>
    </dgm:pt>
    <dgm:pt modelId="{9789B621-8374-49B9-BD01-B585FC6EA564}" type="pres">
      <dgm:prSet presAssocID="{36164C78-CE62-4E71-B39D-7047D742B021}" presName="node" presStyleLbl="node1" presStyleIdx="8" presStyleCnt="10">
        <dgm:presLayoutVars>
          <dgm:bulletEnabled val="1"/>
        </dgm:presLayoutVars>
      </dgm:prSet>
      <dgm:spPr/>
    </dgm:pt>
    <dgm:pt modelId="{611593AA-73A9-4AF5-93B9-82D3F504045A}" type="pres">
      <dgm:prSet presAssocID="{5003361A-3A2E-4C2C-A35D-936AA7FCA322}" presName="sibTrans" presStyleLbl="sibTrans1D1" presStyleIdx="8" presStyleCnt="9"/>
      <dgm:spPr/>
    </dgm:pt>
    <dgm:pt modelId="{BD9E048F-BB39-453E-BE5E-C75051B8AA24}" type="pres">
      <dgm:prSet presAssocID="{5003361A-3A2E-4C2C-A35D-936AA7FCA322}" presName="connectorText" presStyleLbl="sibTrans1D1" presStyleIdx="8" presStyleCnt="9"/>
      <dgm:spPr/>
    </dgm:pt>
    <dgm:pt modelId="{E2D69E35-0BCA-443E-AB2D-D322E73D2B50}" type="pres">
      <dgm:prSet presAssocID="{42BAA2AB-E98C-41F6-A397-9B4F5E56BA61}" presName="node" presStyleLbl="node1" presStyleIdx="9" presStyleCnt="10">
        <dgm:presLayoutVars>
          <dgm:bulletEnabled val="1"/>
        </dgm:presLayoutVars>
      </dgm:prSet>
      <dgm:spPr/>
    </dgm:pt>
  </dgm:ptLst>
  <dgm:cxnLst>
    <dgm:cxn modelId="{0B0D2507-C391-469F-AD63-15C3B40F0197}" type="presOf" srcId="{DA55ADB3-4722-4AFB-A7A4-0912AD14E157}" destId="{0FD93DC8-E9E1-4738-8355-F60AB8BEDB57}" srcOrd="0" destOrd="0" presId="urn:microsoft.com/office/officeart/2016/7/layout/RepeatingBendingProcessNew"/>
    <dgm:cxn modelId="{28FBC60F-6096-4DB2-BB5E-B3AE10C5C41C}" type="presOf" srcId="{4ABB160C-CD5E-4B4A-A624-3CBDAEEA1598}" destId="{78505B3F-8876-4195-BCE4-EC4A6874AF7C}" srcOrd="0" destOrd="0" presId="urn:microsoft.com/office/officeart/2016/7/layout/RepeatingBendingProcessNew"/>
    <dgm:cxn modelId="{6C62CA13-2430-48CE-B685-9D77C943074D}" type="presOf" srcId="{FD3FAC6C-9B01-4FF4-B875-1EE487772D07}" destId="{5D1C3FE8-55E2-4E70-A55F-C5742FFF308F}" srcOrd="1" destOrd="0" presId="urn:microsoft.com/office/officeart/2016/7/layout/RepeatingBendingProcessNew"/>
    <dgm:cxn modelId="{CC73C019-04FA-4FA6-BFBE-EF35F83754B7}" type="presOf" srcId="{9520DF1A-654D-46A2-B954-C1D8F9139521}" destId="{DB342204-7F78-4BD2-A11A-38A11D3EE01C}" srcOrd="0" destOrd="0" presId="urn:microsoft.com/office/officeart/2016/7/layout/RepeatingBendingProcessNew"/>
    <dgm:cxn modelId="{EE4FAB1A-54A5-4C7E-A58D-02FDBDEFC643}" type="presOf" srcId="{DAC4F45E-9B37-40E5-8177-D9B488D0B971}" destId="{2B02E391-FCCA-4772-B29C-A0D650F99543}" srcOrd="1" destOrd="0" presId="urn:microsoft.com/office/officeart/2016/7/layout/RepeatingBendingProcessNew"/>
    <dgm:cxn modelId="{EC37701D-234F-4ED1-B8E0-5585D2400B5A}" srcId="{A5E7AAA4-4BE8-46E6-8404-E65268B4C2EF}" destId="{A3DFCC88-F204-4E4D-85FB-11DB7A9D0F7B}" srcOrd="1" destOrd="0" parTransId="{4E6AB8FE-2B3F-4826-91D2-249AF0A2B403}" sibTransId="{37414629-C3A2-4473-BFFC-F7282062D4C6}"/>
    <dgm:cxn modelId="{4C8D8723-0B3F-4AFB-9E1A-F6A0F902B5D1}" type="presOf" srcId="{5003361A-3A2E-4C2C-A35D-936AA7FCA322}" destId="{BD9E048F-BB39-453E-BE5E-C75051B8AA24}" srcOrd="1" destOrd="0" presId="urn:microsoft.com/office/officeart/2016/7/layout/RepeatingBendingProcessNew"/>
    <dgm:cxn modelId="{2222EE2A-5809-4E03-8160-C2C1C1D5D354}" type="presOf" srcId="{A5E7AAA4-4BE8-46E6-8404-E65268B4C2EF}" destId="{07602A4D-2B90-4096-A4BB-13C8AE0AFC16}" srcOrd="0" destOrd="0" presId="urn:microsoft.com/office/officeart/2016/7/layout/RepeatingBendingProcessNew"/>
    <dgm:cxn modelId="{9CD0C42D-766C-423C-BF75-CE8B4D18838B}" type="presOf" srcId="{A3DFCC88-F204-4E4D-85FB-11DB7A9D0F7B}" destId="{9DCF80B9-DE03-43B8-B285-2865BC0691A1}" srcOrd="0" destOrd="0" presId="urn:microsoft.com/office/officeart/2016/7/layout/RepeatingBendingProcessNew"/>
    <dgm:cxn modelId="{4E8AF034-9855-479A-981D-E8A6AAF49C29}" type="presOf" srcId="{2627F5A0-4A9A-46D2-A1FD-A5FEDBCFF9A1}" destId="{0630AAC9-C278-4EB8-92E3-3C4BB3AB26DD}" srcOrd="0" destOrd="0" presId="urn:microsoft.com/office/officeart/2016/7/layout/RepeatingBendingProcessNew"/>
    <dgm:cxn modelId="{05E65C35-ACC0-47C8-AC77-91C9D6D19900}" type="presOf" srcId="{FD3FAC6C-9B01-4FF4-B875-1EE487772D07}" destId="{EF7FFC7B-D951-4567-A372-42F8803A9F6D}" srcOrd="0" destOrd="0" presId="urn:microsoft.com/office/officeart/2016/7/layout/RepeatingBendingProcessNew"/>
    <dgm:cxn modelId="{104F953D-4A31-4364-B75B-A7467B5FDD18}" type="presOf" srcId="{E4A2F8D1-FBFD-45F8-9AA3-B540EFDAB401}" destId="{363F470B-0E27-4999-8CBD-F77C8B6C60BB}" srcOrd="1" destOrd="0" presId="urn:microsoft.com/office/officeart/2016/7/layout/RepeatingBendingProcessNew"/>
    <dgm:cxn modelId="{91375F40-AC7A-4C7E-B79E-7C30E103FE59}" type="presOf" srcId="{5FBB3A0D-189B-41BD-9CA4-E8B1227D02A5}" destId="{6063F0ED-C2A8-4CB6-AC04-B0B7D94887C1}" srcOrd="1" destOrd="0" presId="urn:microsoft.com/office/officeart/2016/7/layout/RepeatingBendingProcessNew"/>
    <dgm:cxn modelId="{711C225B-2D45-4264-BD08-1EA69D4F3CA3}" type="presOf" srcId="{49720E64-3FE8-484C-B702-E56747032CE9}" destId="{F1A1BEAD-57FE-4F3A-8108-3727BDF63507}" srcOrd="0" destOrd="0" presId="urn:microsoft.com/office/officeart/2016/7/layout/RepeatingBendingProcessNew"/>
    <dgm:cxn modelId="{2A3D515C-136D-4001-AA0D-09E5F34524A3}" type="presOf" srcId="{37414629-C3A2-4473-BFFC-F7282062D4C6}" destId="{FE77EBBF-7345-4588-928A-05E002CEB8E1}" srcOrd="1" destOrd="0" presId="urn:microsoft.com/office/officeart/2016/7/layout/RepeatingBendingProcessNew"/>
    <dgm:cxn modelId="{3090AC62-F272-48EE-8716-E6DCAE1241C0}" type="presOf" srcId="{9520DF1A-654D-46A2-B954-C1D8F9139521}" destId="{00FA3FDA-9FA8-46A2-8C49-EB6CFAABFD7D}" srcOrd="1" destOrd="0" presId="urn:microsoft.com/office/officeart/2016/7/layout/RepeatingBendingProcessNew"/>
    <dgm:cxn modelId="{BEEB624B-E622-43BC-B464-8DB0DC05383E}" type="presOf" srcId="{42BAA2AB-E98C-41F6-A397-9B4F5E56BA61}" destId="{E2D69E35-0BCA-443E-AB2D-D322E73D2B50}" srcOrd="0" destOrd="0" presId="urn:microsoft.com/office/officeart/2016/7/layout/RepeatingBendingProcessNew"/>
    <dgm:cxn modelId="{F9800F70-E215-44BA-A8A9-211DACB4A3D4}" type="presOf" srcId="{5FBB3A0D-189B-41BD-9CA4-E8B1227D02A5}" destId="{9094D141-CFC3-40F0-8255-7E189B5DC205}" srcOrd="0" destOrd="0" presId="urn:microsoft.com/office/officeart/2016/7/layout/RepeatingBendingProcessNew"/>
    <dgm:cxn modelId="{B6A3EE76-FA0E-4A4E-A04E-74C1AFE129BC}" type="presOf" srcId="{11C779DA-1C62-4487-80BE-5DC59A052C3D}" destId="{6A85ABCE-CA93-421D-9A21-D8536A449191}" srcOrd="0" destOrd="0" presId="urn:microsoft.com/office/officeart/2016/7/layout/RepeatingBendingProcessNew"/>
    <dgm:cxn modelId="{0214647C-CFAD-46E2-84E5-0208A4172D63}" srcId="{A5E7AAA4-4BE8-46E6-8404-E65268B4C2EF}" destId="{C17971B7-D406-4E01-B778-6178DB25F034}" srcOrd="6" destOrd="0" parTransId="{010E4D82-6484-416F-A917-315428E89D0C}" sibTransId="{DAC4F45E-9B37-40E5-8177-D9B488D0B971}"/>
    <dgm:cxn modelId="{63DCCE84-6DB1-4D56-AFD5-694F331BBED0}" type="presOf" srcId="{5003361A-3A2E-4C2C-A35D-936AA7FCA322}" destId="{611593AA-73A9-4AF5-93B9-82D3F504045A}" srcOrd="0" destOrd="0" presId="urn:microsoft.com/office/officeart/2016/7/layout/RepeatingBendingProcessNew"/>
    <dgm:cxn modelId="{3107C985-1929-490D-AF59-7163650B30B1}" type="presOf" srcId="{2627F5A0-4A9A-46D2-A1FD-A5FEDBCFF9A1}" destId="{EB50DCBB-BED5-4A46-BC13-D7C443722CE8}" srcOrd="1" destOrd="0" presId="urn:microsoft.com/office/officeart/2016/7/layout/RepeatingBendingProcessNew"/>
    <dgm:cxn modelId="{8F33518C-D20E-454C-9D7E-3135CB99EC10}" type="presOf" srcId="{92BDC167-766C-4C08-BF54-4935F2508B86}" destId="{BAD93362-C344-45BE-82F8-F72FE15086E4}" srcOrd="0" destOrd="0" presId="urn:microsoft.com/office/officeart/2016/7/layout/RepeatingBendingProcessNew"/>
    <dgm:cxn modelId="{447BFF90-C908-4123-804B-4A38D634E6DD}" type="presOf" srcId="{E4A2F8D1-FBFD-45F8-9AA3-B540EFDAB401}" destId="{4FA9FC8B-F380-4780-AA41-093AE2CD7B2D}" srcOrd="0" destOrd="0" presId="urn:microsoft.com/office/officeart/2016/7/layout/RepeatingBendingProcessNew"/>
    <dgm:cxn modelId="{386AA498-C708-44AA-92DA-EB451AFBE9F7}" srcId="{A5E7AAA4-4BE8-46E6-8404-E65268B4C2EF}" destId="{DA55ADB3-4722-4AFB-A7A4-0912AD14E157}" srcOrd="5" destOrd="0" parTransId="{18133135-A2FE-4B99-84AF-8F8F5229A710}" sibTransId="{5FBB3A0D-189B-41BD-9CA4-E8B1227D02A5}"/>
    <dgm:cxn modelId="{781300A6-FF14-44BA-8C19-474B8AE098C9}" type="presOf" srcId="{C17971B7-D406-4E01-B778-6178DB25F034}" destId="{0AE14F10-FA55-41E5-9A6F-0E098F12B17D}" srcOrd="0" destOrd="0" presId="urn:microsoft.com/office/officeart/2016/7/layout/RepeatingBendingProcessNew"/>
    <dgm:cxn modelId="{0D4D98AB-F82A-473E-BB47-AE33C31ECCF0}" srcId="{A5E7AAA4-4BE8-46E6-8404-E65268B4C2EF}" destId="{42BAA2AB-E98C-41F6-A397-9B4F5E56BA61}" srcOrd="9" destOrd="0" parTransId="{9334923D-FDCE-40A6-A9C3-3BC1819D8E57}" sibTransId="{E4525500-E5C5-4B74-BE55-1614E5DB8647}"/>
    <dgm:cxn modelId="{31BC74B7-C1EE-4319-8DB9-F8CD6A8D67CB}" type="presOf" srcId="{A81EA68F-677D-48E5-9C36-F4FC6B56F8C9}" destId="{F027A5C8-DC2E-41A5-A048-A521894988CA}" srcOrd="0" destOrd="0" presId="urn:microsoft.com/office/officeart/2016/7/layout/RepeatingBendingProcessNew"/>
    <dgm:cxn modelId="{5D2EA2B9-8A58-4582-9D4A-9D463F089686}" srcId="{A5E7AAA4-4BE8-46E6-8404-E65268B4C2EF}" destId="{D7AF6539-1B69-41F4-A1E8-8DA2FF7DD3A8}" srcOrd="7" destOrd="0" parTransId="{D4D0BD5D-B7FD-4BDC-8519-B6165672B8B3}" sibTransId="{92BDC167-766C-4C08-BF54-4935F2508B86}"/>
    <dgm:cxn modelId="{162666C7-7BBC-4FD5-AAE1-8CC009BE3FEE}" srcId="{A5E7AAA4-4BE8-46E6-8404-E65268B4C2EF}" destId="{11C779DA-1C62-4487-80BE-5DC59A052C3D}" srcOrd="2" destOrd="0" parTransId="{52E5629C-3F15-4C61-8BF3-AF786C54E498}" sibTransId="{9520DF1A-654D-46A2-B954-C1D8F9139521}"/>
    <dgm:cxn modelId="{09399ACE-383E-4E8C-AAAD-EBE38F4EFF5C}" type="presOf" srcId="{37414629-C3A2-4473-BFFC-F7282062D4C6}" destId="{55839782-B12F-40EA-AEC5-4F3816CF8B39}" srcOrd="0" destOrd="0" presId="urn:microsoft.com/office/officeart/2016/7/layout/RepeatingBendingProcessNew"/>
    <dgm:cxn modelId="{BAD115DC-D837-4E25-9C89-195A01712209}" srcId="{A5E7AAA4-4BE8-46E6-8404-E65268B4C2EF}" destId="{4ABB160C-CD5E-4B4A-A624-3CBDAEEA1598}" srcOrd="4" destOrd="0" parTransId="{84275D1F-C649-462C-91AA-0DE6579A5A4E}" sibTransId="{2627F5A0-4A9A-46D2-A1FD-A5FEDBCFF9A1}"/>
    <dgm:cxn modelId="{3C1172DD-CFED-494C-A666-6512E3EBC4D6}" type="presOf" srcId="{36164C78-CE62-4E71-B39D-7047D742B021}" destId="{9789B621-8374-49B9-BD01-B585FC6EA564}" srcOrd="0" destOrd="0" presId="urn:microsoft.com/office/officeart/2016/7/layout/RepeatingBendingProcessNew"/>
    <dgm:cxn modelId="{6B6C22E1-7650-4E94-9BDC-21184538598F}" type="presOf" srcId="{D7AF6539-1B69-41F4-A1E8-8DA2FF7DD3A8}" destId="{764D340A-4979-4C13-AE6B-FBC89A3AD925}" srcOrd="0" destOrd="0" presId="urn:microsoft.com/office/officeart/2016/7/layout/RepeatingBendingProcessNew"/>
    <dgm:cxn modelId="{AF3DFCE4-1741-4F5F-B510-D56B68B6A9B4}" type="presOf" srcId="{92BDC167-766C-4C08-BF54-4935F2508B86}" destId="{C25FC062-CA7F-4280-8075-F305F6AFCCAF}" srcOrd="1" destOrd="0" presId="urn:microsoft.com/office/officeart/2016/7/layout/RepeatingBendingProcessNew"/>
    <dgm:cxn modelId="{E8F15AE8-B518-4D32-B250-90240E31CA4C}" srcId="{A5E7AAA4-4BE8-46E6-8404-E65268B4C2EF}" destId="{49720E64-3FE8-484C-B702-E56747032CE9}" srcOrd="3" destOrd="0" parTransId="{EC93B9E2-13AE-451D-8B68-A9FBDA1D4D60}" sibTransId="{E4A2F8D1-FBFD-45F8-9AA3-B540EFDAB401}"/>
    <dgm:cxn modelId="{241951EE-E153-4415-A12D-32012D186795}" type="presOf" srcId="{DAC4F45E-9B37-40E5-8177-D9B488D0B971}" destId="{0A9624C5-EACC-45C9-BDD6-32C5375889E5}" srcOrd="0" destOrd="0" presId="urn:microsoft.com/office/officeart/2016/7/layout/RepeatingBendingProcessNew"/>
    <dgm:cxn modelId="{011994EF-4FAF-40B8-944C-9B13727E92B1}" srcId="{A5E7AAA4-4BE8-46E6-8404-E65268B4C2EF}" destId="{A81EA68F-677D-48E5-9C36-F4FC6B56F8C9}" srcOrd="0" destOrd="0" parTransId="{849DEE8C-9ED3-4BA6-9B5B-255687B1D5BB}" sibTransId="{FD3FAC6C-9B01-4FF4-B875-1EE487772D07}"/>
    <dgm:cxn modelId="{4255B6F6-1FFC-48A7-B83C-B1085DDB2DE8}" srcId="{A5E7AAA4-4BE8-46E6-8404-E65268B4C2EF}" destId="{36164C78-CE62-4E71-B39D-7047D742B021}" srcOrd="8" destOrd="0" parTransId="{63165C60-C15D-4382-A85E-293768EDE61A}" sibTransId="{5003361A-3A2E-4C2C-A35D-936AA7FCA322}"/>
    <dgm:cxn modelId="{39A93226-B84B-4B23-B2CE-66BC146548C0}" type="presParOf" srcId="{07602A4D-2B90-4096-A4BB-13C8AE0AFC16}" destId="{F027A5C8-DC2E-41A5-A048-A521894988CA}" srcOrd="0" destOrd="0" presId="urn:microsoft.com/office/officeart/2016/7/layout/RepeatingBendingProcessNew"/>
    <dgm:cxn modelId="{8EDF1409-F525-439F-A626-36A4278D82A9}" type="presParOf" srcId="{07602A4D-2B90-4096-A4BB-13C8AE0AFC16}" destId="{EF7FFC7B-D951-4567-A372-42F8803A9F6D}" srcOrd="1" destOrd="0" presId="urn:microsoft.com/office/officeart/2016/7/layout/RepeatingBendingProcessNew"/>
    <dgm:cxn modelId="{52B33BB0-5233-4C67-BFE9-1D0EA4C450DE}" type="presParOf" srcId="{EF7FFC7B-D951-4567-A372-42F8803A9F6D}" destId="{5D1C3FE8-55E2-4E70-A55F-C5742FFF308F}" srcOrd="0" destOrd="0" presId="urn:microsoft.com/office/officeart/2016/7/layout/RepeatingBendingProcessNew"/>
    <dgm:cxn modelId="{76811DA3-7293-47EB-ACED-06F4E64B7472}" type="presParOf" srcId="{07602A4D-2B90-4096-A4BB-13C8AE0AFC16}" destId="{9DCF80B9-DE03-43B8-B285-2865BC0691A1}" srcOrd="2" destOrd="0" presId="urn:microsoft.com/office/officeart/2016/7/layout/RepeatingBendingProcessNew"/>
    <dgm:cxn modelId="{E32C0F8C-8ECC-4BF6-A2CC-40A4A174E794}" type="presParOf" srcId="{07602A4D-2B90-4096-A4BB-13C8AE0AFC16}" destId="{55839782-B12F-40EA-AEC5-4F3816CF8B39}" srcOrd="3" destOrd="0" presId="urn:microsoft.com/office/officeart/2016/7/layout/RepeatingBendingProcessNew"/>
    <dgm:cxn modelId="{BCF5964A-7818-4C5E-A194-34A78B7002F9}" type="presParOf" srcId="{55839782-B12F-40EA-AEC5-4F3816CF8B39}" destId="{FE77EBBF-7345-4588-928A-05E002CEB8E1}" srcOrd="0" destOrd="0" presId="urn:microsoft.com/office/officeart/2016/7/layout/RepeatingBendingProcessNew"/>
    <dgm:cxn modelId="{A88483D0-0A27-488D-9F85-096820ACADF4}" type="presParOf" srcId="{07602A4D-2B90-4096-A4BB-13C8AE0AFC16}" destId="{6A85ABCE-CA93-421D-9A21-D8536A449191}" srcOrd="4" destOrd="0" presId="urn:microsoft.com/office/officeart/2016/7/layout/RepeatingBendingProcessNew"/>
    <dgm:cxn modelId="{BBDF9808-52AF-4957-8030-599C622B5065}" type="presParOf" srcId="{07602A4D-2B90-4096-A4BB-13C8AE0AFC16}" destId="{DB342204-7F78-4BD2-A11A-38A11D3EE01C}" srcOrd="5" destOrd="0" presId="urn:microsoft.com/office/officeart/2016/7/layout/RepeatingBendingProcessNew"/>
    <dgm:cxn modelId="{A1FA1E12-C874-45A9-84FB-A2DA995A5D9D}" type="presParOf" srcId="{DB342204-7F78-4BD2-A11A-38A11D3EE01C}" destId="{00FA3FDA-9FA8-46A2-8C49-EB6CFAABFD7D}" srcOrd="0" destOrd="0" presId="urn:microsoft.com/office/officeart/2016/7/layout/RepeatingBendingProcessNew"/>
    <dgm:cxn modelId="{C6662B7F-C815-42C5-90CF-919DA49314BF}" type="presParOf" srcId="{07602A4D-2B90-4096-A4BB-13C8AE0AFC16}" destId="{F1A1BEAD-57FE-4F3A-8108-3727BDF63507}" srcOrd="6" destOrd="0" presId="urn:microsoft.com/office/officeart/2016/7/layout/RepeatingBendingProcessNew"/>
    <dgm:cxn modelId="{E8E1A025-EF07-442B-BE66-36A9128BD642}" type="presParOf" srcId="{07602A4D-2B90-4096-A4BB-13C8AE0AFC16}" destId="{4FA9FC8B-F380-4780-AA41-093AE2CD7B2D}" srcOrd="7" destOrd="0" presId="urn:microsoft.com/office/officeart/2016/7/layout/RepeatingBendingProcessNew"/>
    <dgm:cxn modelId="{A47B0DAB-9F0B-43C0-B9EA-8267943023C1}" type="presParOf" srcId="{4FA9FC8B-F380-4780-AA41-093AE2CD7B2D}" destId="{363F470B-0E27-4999-8CBD-F77C8B6C60BB}" srcOrd="0" destOrd="0" presId="urn:microsoft.com/office/officeart/2016/7/layout/RepeatingBendingProcessNew"/>
    <dgm:cxn modelId="{CA4E62FD-01A1-4C0C-8760-163C9DCED7F9}" type="presParOf" srcId="{07602A4D-2B90-4096-A4BB-13C8AE0AFC16}" destId="{78505B3F-8876-4195-BCE4-EC4A6874AF7C}" srcOrd="8" destOrd="0" presId="urn:microsoft.com/office/officeart/2016/7/layout/RepeatingBendingProcessNew"/>
    <dgm:cxn modelId="{AF96D11E-844E-4A0A-B443-C8BCAEE3B849}" type="presParOf" srcId="{07602A4D-2B90-4096-A4BB-13C8AE0AFC16}" destId="{0630AAC9-C278-4EB8-92E3-3C4BB3AB26DD}" srcOrd="9" destOrd="0" presId="urn:microsoft.com/office/officeart/2016/7/layout/RepeatingBendingProcessNew"/>
    <dgm:cxn modelId="{058E4093-58F8-4436-8D02-49B0A0A3B623}" type="presParOf" srcId="{0630AAC9-C278-4EB8-92E3-3C4BB3AB26DD}" destId="{EB50DCBB-BED5-4A46-BC13-D7C443722CE8}" srcOrd="0" destOrd="0" presId="urn:microsoft.com/office/officeart/2016/7/layout/RepeatingBendingProcessNew"/>
    <dgm:cxn modelId="{E89B2B1D-8621-4898-8B9E-AC744D48EA91}" type="presParOf" srcId="{07602A4D-2B90-4096-A4BB-13C8AE0AFC16}" destId="{0FD93DC8-E9E1-4738-8355-F60AB8BEDB57}" srcOrd="10" destOrd="0" presId="urn:microsoft.com/office/officeart/2016/7/layout/RepeatingBendingProcessNew"/>
    <dgm:cxn modelId="{3D36EEEE-552F-497E-8262-5296958E9566}" type="presParOf" srcId="{07602A4D-2B90-4096-A4BB-13C8AE0AFC16}" destId="{9094D141-CFC3-40F0-8255-7E189B5DC205}" srcOrd="11" destOrd="0" presId="urn:microsoft.com/office/officeart/2016/7/layout/RepeatingBendingProcessNew"/>
    <dgm:cxn modelId="{01D33785-ADFB-4D99-A078-407B0C4E390A}" type="presParOf" srcId="{9094D141-CFC3-40F0-8255-7E189B5DC205}" destId="{6063F0ED-C2A8-4CB6-AC04-B0B7D94887C1}" srcOrd="0" destOrd="0" presId="urn:microsoft.com/office/officeart/2016/7/layout/RepeatingBendingProcessNew"/>
    <dgm:cxn modelId="{68CEFCAD-210B-4A40-987A-0B27AAD785D8}" type="presParOf" srcId="{07602A4D-2B90-4096-A4BB-13C8AE0AFC16}" destId="{0AE14F10-FA55-41E5-9A6F-0E098F12B17D}" srcOrd="12" destOrd="0" presId="urn:microsoft.com/office/officeart/2016/7/layout/RepeatingBendingProcessNew"/>
    <dgm:cxn modelId="{A99F097F-016B-4AF0-AB14-1DDD5DF3374B}" type="presParOf" srcId="{07602A4D-2B90-4096-A4BB-13C8AE0AFC16}" destId="{0A9624C5-EACC-45C9-BDD6-32C5375889E5}" srcOrd="13" destOrd="0" presId="urn:microsoft.com/office/officeart/2016/7/layout/RepeatingBendingProcessNew"/>
    <dgm:cxn modelId="{F548CC0C-762B-4E48-81D4-A79FCBEA0277}" type="presParOf" srcId="{0A9624C5-EACC-45C9-BDD6-32C5375889E5}" destId="{2B02E391-FCCA-4772-B29C-A0D650F99543}" srcOrd="0" destOrd="0" presId="urn:microsoft.com/office/officeart/2016/7/layout/RepeatingBendingProcessNew"/>
    <dgm:cxn modelId="{A1107EB3-5BF2-4BC1-892D-025BB583DAB9}" type="presParOf" srcId="{07602A4D-2B90-4096-A4BB-13C8AE0AFC16}" destId="{764D340A-4979-4C13-AE6B-FBC89A3AD925}" srcOrd="14" destOrd="0" presId="urn:microsoft.com/office/officeart/2016/7/layout/RepeatingBendingProcessNew"/>
    <dgm:cxn modelId="{C3D5A9A8-3CCA-479A-A031-48012F65EBA2}" type="presParOf" srcId="{07602A4D-2B90-4096-A4BB-13C8AE0AFC16}" destId="{BAD93362-C344-45BE-82F8-F72FE15086E4}" srcOrd="15" destOrd="0" presId="urn:microsoft.com/office/officeart/2016/7/layout/RepeatingBendingProcessNew"/>
    <dgm:cxn modelId="{337BC205-5F04-4BCB-8D50-096B2F8E4E6B}" type="presParOf" srcId="{BAD93362-C344-45BE-82F8-F72FE15086E4}" destId="{C25FC062-CA7F-4280-8075-F305F6AFCCAF}" srcOrd="0" destOrd="0" presId="urn:microsoft.com/office/officeart/2016/7/layout/RepeatingBendingProcessNew"/>
    <dgm:cxn modelId="{23BEDE54-847A-4293-807A-D0C9D40E6DA7}" type="presParOf" srcId="{07602A4D-2B90-4096-A4BB-13C8AE0AFC16}" destId="{9789B621-8374-49B9-BD01-B585FC6EA564}" srcOrd="16" destOrd="0" presId="urn:microsoft.com/office/officeart/2016/7/layout/RepeatingBendingProcessNew"/>
    <dgm:cxn modelId="{C369C65B-5308-4113-A6FD-960B8853720A}" type="presParOf" srcId="{07602A4D-2B90-4096-A4BB-13C8AE0AFC16}" destId="{611593AA-73A9-4AF5-93B9-82D3F504045A}" srcOrd="17" destOrd="0" presId="urn:microsoft.com/office/officeart/2016/7/layout/RepeatingBendingProcessNew"/>
    <dgm:cxn modelId="{E1535F6D-C891-4452-BEC5-B0C8D3DEB1B4}" type="presParOf" srcId="{611593AA-73A9-4AF5-93B9-82D3F504045A}" destId="{BD9E048F-BB39-453E-BE5E-C75051B8AA24}" srcOrd="0" destOrd="0" presId="urn:microsoft.com/office/officeart/2016/7/layout/RepeatingBendingProcessNew"/>
    <dgm:cxn modelId="{3BD3DC50-E850-43F7-A241-AE11FA7C6924}" type="presParOf" srcId="{07602A4D-2B90-4096-A4BB-13C8AE0AFC16}" destId="{E2D69E35-0BCA-443E-AB2D-D322E73D2B50}"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7766B-5F10-4999-84FC-80DC0454135A}">
      <dsp:nvSpPr>
        <dsp:cNvPr id="0" name=""/>
        <dsp:cNvSpPr/>
      </dsp:nvSpPr>
      <dsp:spPr>
        <a:xfrm>
          <a:off x="0" y="0"/>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ECF76D-1B02-4ABF-8498-F80D457D9739}">
      <dsp:nvSpPr>
        <dsp:cNvPr id="0" name=""/>
        <dsp:cNvSpPr/>
      </dsp:nvSpPr>
      <dsp:spPr>
        <a:xfrm>
          <a:off x="0" y="0"/>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Prakhya Srungarapu</a:t>
          </a:r>
        </a:p>
      </dsp:txBody>
      <dsp:txXfrm>
        <a:off x="0" y="0"/>
        <a:ext cx="5638437" cy="789041"/>
      </dsp:txXfrm>
    </dsp:sp>
    <dsp:sp modelId="{ECF06EB9-6FBB-448A-A99C-17B39BA04893}">
      <dsp:nvSpPr>
        <dsp:cNvPr id="0" name=""/>
        <dsp:cNvSpPr/>
      </dsp:nvSpPr>
      <dsp:spPr>
        <a:xfrm>
          <a:off x="0" y="789041"/>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AB0D0-9308-40B2-9E87-44F345AEDB35}">
      <dsp:nvSpPr>
        <dsp:cNvPr id="0" name=""/>
        <dsp:cNvSpPr/>
      </dsp:nvSpPr>
      <dsp:spPr>
        <a:xfrm>
          <a:off x="0" y="789041"/>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Sai Saranya Vipparla</a:t>
          </a:r>
        </a:p>
      </dsp:txBody>
      <dsp:txXfrm>
        <a:off x="0" y="789041"/>
        <a:ext cx="5638437" cy="789041"/>
      </dsp:txXfrm>
    </dsp:sp>
    <dsp:sp modelId="{D1664F5C-B5B3-45D8-8957-FB89560DCC80}">
      <dsp:nvSpPr>
        <dsp:cNvPr id="0" name=""/>
        <dsp:cNvSpPr/>
      </dsp:nvSpPr>
      <dsp:spPr>
        <a:xfrm>
          <a:off x="0" y="1578083"/>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C2333E-4FD7-4F3F-987B-76D5D68C61C7}">
      <dsp:nvSpPr>
        <dsp:cNvPr id="0" name=""/>
        <dsp:cNvSpPr/>
      </dsp:nvSpPr>
      <dsp:spPr>
        <a:xfrm>
          <a:off x="0" y="1578083"/>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Vamshi Krishna Routhu</a:t>
          </a:r>
        </a:p>
      </dsp:txBody>
      <dsp:txXfrm>
        <a:off x="0" y="1578083"/>
        <a:ext cx="5638437" cy="789041"/>
      </dsp:txXfrm>
    </dsp:sp>
    <dsp:sp modelId="{22BFA951-DB54-4435-85D3-0C760F54CCE1}">
      <dsp:nvSpPr>
        <dsp:cNvPr id="0" name=""/>
        <dsp:cNvSpPr/>
      </dsp:nvSpPr>
      <dsp:spPr>
        <a:xfrm>
          <a:off x="0" y="2367124"/>
          <a:ext cx="56384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2A71A-BC8F-46A5-89E3-030FCD4BE75B}">
      <dsp:nvSpPr>
        <dsp:cNvPr id="0" name=""/>
        <dsp:cNvSpPr/>
      </dsp:nvSpPr>
      <dsp:spPr>
        <a:xfrm>
          <a:off x="0" y="2367124"/>
          <a:ext cx="5638437" cy="789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Shiva Kumar Murarishetti</a:t>
          </a:r>
        </a:p>
      </dsp:txBody>
      <dsp:txXfrm>
        <a:off x="0" y="2367124"/>
        <a:ext cx="5638437" cy="789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FC7B-D951-4567-A372-42F8803A9F6D}">
      <dsp:nvSpPr>
        <dsp:cNvPr id="0" name=""/>
        <dsp:cNvSpPr/>
      </dsp:nvSpPr>
      <dsp:spPr>
        <a:xfrm>
          <a:off x="1778971" y="1049253"/>
          <a:ext cx="377418" cy="91440"/>
        </a:xfrm>
        <a:custGeom>
          <a:avLst/>
          <a:gdLst/>
          <a:ahLst/>
          <a:cxnLst/>
          <a:rect l="0" t="0" r="0" b="0"/>
          <a:pathLst>
            <a:path>
              <a:moveTo>
                <a:pt x="0" y="45720"/>
              </a:moveTo>
              <a:lnTo>
                <a:pt x="37741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1092933"/>
        <a:ext cx="20400" cy="4080"/>
      </dsp:txXfrm>
    </dsp:sp>
    <dsp:sp modelId="{F027A5C8-DC2E-41A5-A048-A521894988CA}">
      <dsp:nvSpPr>
        <dsp:cNvPr id="0" name=""/>
        <dsp:cNvSpPr/>
      </dsp:nvSpPr>
      <dsp:spPr>
        <a:xfrm>
          <a:off x="6777" y="562775"/>
          <a:ext cx="1773994" cy="106439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Introduction</a:t>
          </a:r>
        </a:p>
      </dsp:txBody>
      <dsp:txXfrm>
        <a:off x="6777" y="562775"/>
        <a:ext cx="1773994" cy="1064396"/>
      </dsp:txXfrm>
    </dsp:sp>
    <dsp:sp modelId="{55839782-B12F-40EA-AEC5-4F3816CF8B39}">
      <dsp:nvSpPr>
        <dsp:cNvPr id="0" name=""/>
        <dsp:cNvSpPr/>
      </dsp:nvSpPr>
      <dsp:spPr>
        <a:xfrm>
          <a:off x="3960984" y="1049253"/>
          <a:ext cx="377418" cy="91440"/>
        </a:xfrm>
        <a:custGeom>
          <a:avLst/>
          <a:gdLst/>
          <a:ahLst/>
          <a:cxnLst/>
          <a:rect l="0" t="0" r="0" b="0"/>
          <a:pathLst>
            <a:path>
              <a:moveTo>
                <a:pt x="0" y="45720"/>
              </a:moveTo>
              <a:lnTo>
                <a:pt x="37741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1092933"/>
        <a:ext cx="20400" cy="4080"/>
      </dsp:txXfrm>
    </dsp:sp>
    <dsp:sp modelId="{9DCF80B9-DE03-43B8-B285-2865BC0691A1}">
      <dsp:nvSpPr>
        <dsp:cNvPr id="0" name=""/>
        <dsp:cNvSpPr/>
      </dsp:nvSpPr>
      <dsp:spPr>
        <a:xfrm>
          <a:off x="2188790" y="562775"/>
          <a:ext cx="1773994" cy="106439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Motivation</a:t>
          </a:r>
        </a:p>
      </dsp:txBody>
      <dsp:txXfrm>
        <a:off x="2188790" y="562775"/>
        <a:ext cx="1773994" cy="1064396"/>
      </dsp:txXfrm>
    </dsp:sp>
    <dsp:sp modelId="{DB342204-7F78-4BD2-A11A-38A11D3EE01C}">
      <dsp:nvSpPr>
        <dsp:cNvPr id="0" name=""/>
        <dsp:cNvSpPr/>
      </dsp:nvSpPr>
      <dsp:spPr>
        <a:xfrm>
          <a:off x="6142997" y="1049253"/>
          <a:ext cx="377418" cy="91440"/>
        </a:xfrm>
        <a:custGeom>
          <a:avLst/>
          <a:gdLst/>
          <a:ahLst/>
          <a:cxnLst/>
          <a:rect l="0" t="0" r="0" b="0"/>
          <a:pathLst>
            <a:path>
              <a:moveTo>
                <a:pt x="0" y="45720"/>
              </a:moveTo>
              <a:lnTo>
                <a:pt x="37741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1092933"/>
        <a:ext cx="20400" cy="4080"/>
      </dsp:txXfrm>
    </dsp:sp>
    <dsp:sp modelId="{6A85ABCE-CA93-421D-9A21-D8536A449191}">
      <dsp:nvSpPr>
        <dsp:cNvPr id="0" name=""/>
        <dsp:cNvSpPr/>
      </dsp:nvSpPr>
      <dsp:spPr>
        <a:xfrm>
          <a:off x="4370802" y="562775"/>
          <a:ext cx="1773994" cy="106439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Objective</a:t>
          </a:r>
        </a:p>
      </dsp:txBody>
      <dsp:txXfrm>
        <a:off x="4370802" y="562775"/>
        <a:ext cx="1773994" cy="1064396"/>
      </dsp:txXfrm>
    </dsp:sp>
    <dsp:sp modelId="{4FA9FC8B-F380-4780-AA41-093AE2CD7B2D}">
      <dsp:nvSpPr>
        <dsp:cNvPr id="0" name=""/>
        <dsp:cNvSpPr/>
      </dsp:nvSpPr>
      <dsp:spPr>
        <a:xfrm>
          <a:off x="8325009" y="1049253"/>
          <a:ext cx="377418" cy="91440"/>
        </a:xfrm>
        <a:custGeom>
          <a:avLst/>
          <a:gdLst/>
          <a:ahLst/>
          <a:cxnLst/>
          <a:rect l="0" t="0" r="0" b="0"/>
          <a:pathLst>
            <a:path>
              <a:moveTo>
                <a:pt x="0" y="45720"/>
              </a:moveTo>
              <a:lnTo>
                <a:pt x="37741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1092933"/>
        <a:ext cx="20400" cy="4080"/>
      </dsp:txXfrm>
    </dsp:sp>
    <dsp:sp modelId="{F1A1BEAD-57FE-4F3A-8108-3727BDF63507}">
      <dsp:nvSpPr>
        <dsp:cNvPr id="0" name=""/>
        <dsp:cNvSpPr/>
      </dsp:nvSpPr>
      <dsp:spPr>
        <a:xfrm>
          <a:off x="6552815" y="562775"/>
          <a:ext cx="1773994" cy="106439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Features</a:t>
          </a:r>
        </a:p>
      </dsp:txBody>
      <dsp:txXfrm>
        <a:off x="6552815" y="562775"/>
        <a:ext cx="1773994" cy="1064396"/>
      </dsp:txXfrm>
    </dsp:sp>
    <dsp:sp modelId="{0630AAC9-C278-4EB8-92E3-3C4BB3AB26DD}">
      <dsp:nvSpPr>
        <dsp:cNvPr id="0" name=""/>
        <dsp:cNvSpPr/>
      </dsp:nvSpPr>
      <dsp:spPr>
        <a:xfrm>
          <a:off x="893774" y="1625372"/>
          <a:ext cx="8728050" cy="377418"/>
        </a:xfrm>
        <a:custGeom>
          <a:avLst/>
          <a:gdLst/>
          <a:ahLst/>
          <a:cxnLst/>
          <a:rect l="0" t="0" r="0" b="0"/>
          <a:pathLst>
            <a:path>
              <a:moveTo>
                <a:pt x="8728050" y="0"/>
              </a:moveTo>
              <a:lnTo>
                <a:pt x="8728050" y="205809"/>
              </a:lnTo>
              <a:lnTo>
                <a:pt x="0" y="205809"/>
              </a:lnTo>
              <a:lnTo>
                <a:pt x="0" y="377418"/>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39360" y="1812041"/>
        <a:ext cx="436879" cy="4080"/>
      </dsp:txXfrm>
    </dsp:sp>
    <dsp:sp modelId="{78505B3F-8876-4195-BCE4-EC4A6874AF7C}">
      <dsp:nvSpPr>
        <dsp:cNvPr id="0" name=""/>
        <dsp:cNvSpPr/>
      </dsp:nvSpPr>
      <dsp:spPr>
        <a:xfrm>
          <a:off x="8734828" y="562775"/>
          <a:ext cx="1773994" cy="106439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Significance</a:t>
          </a:r>
        </a:p>
      </dsp:txBody>
      <dsp:txXfrm>
        <a:off x="8734828" y="562775"/>
        <a:ext cx="1773994" cy="1064396"/>
      </dsp:txXfrm>
    </dsp:sp>
    <dsp:sp modelId="{9094D141-CFC3-40F0-8255-7E189B5DC205}">
      <dsp:nvSpPr>
        <dsp:cNvPr id="0" name=""/>
        <dsp:cNvSpPr/>
      </dsp:nvSpPr>
      <dsp:spPr>
        <a:xfrm>
          <a:off x="1778971" y="2521669"/>
          <a:ext cx="377418" cy="91440"/>
        </a:xfrm>
        <a:custGeom>
          <a:avLst/>
          <a:gdLst/>
          <a:ahLst/>
          <a:cxnLst/>
          <a:rect l="0" t="0" r="0" b="0"/>
          <a:pathLst>
            <a:path>
              <a:moveTo>
                <a:pt x="0" y="45720"/>
              </a:moveTo>
              <a:lnTo>
                <a:pt x="37741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7480" y="2565348"/>
        <a:ext cx="20400" cy="4080"/>
      </dsp:txXfrm>
    </dsp:sp>
    <dsp:sp modelId="{0FD93DC8-E9E1-4738-8355-F60AB8BEDB57}">
      <dsp:nvSpPr>
        <dsp:cNvPr id="0" name=""/>
        <dsp:cNvSpPr/>
      </dsp:nvSpPr>
      <dsp:spPr>
        <a:xfrm>
          <a:off x="6777" y="2035190"/>
          <a:ext cx="1773994" cy="106439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Architecture</a:t>
          </a:r>
        </a:p>
      </dsp:txBody>
      <dsp:txXfrm>
        <a:off x="6777" y="2035190"/>
        <a:ext cx="1773994" cy="1064396"/>
      </dsp:txXfrm>
    </dsp:sp>
    <dsp:sp modelId="{0A9624C5-EACC-45C9-BDD6-32C5375889E5}">
      <dsp:nvSpPr>
        <dsp:cNvPr id="0" name=""/>
        <dsp:cNvSpPr/>
      </dsp:nvSpPr>
      <dsp:spPr>
        <a:xfrm>
          <a:off x="3960984" y="2521669"/>
          <a:ext cx="377418" cy="91440"/>
        </a:xfrm>
        <a:custGeom>
          <a:avLst/>
          <a:gdLst/>
          <a:ahLst/>
          <a:cxnLst/>
          <a:rect l="0" t="0" r="0" b="0"/>
          <a:pathLst>
            <a:path>
              <a:moveTo>
                <a:pt x="0" y="45720"/>
              </a:moveTo>
              <a:lnTo>
                <a:pt x="37741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9493" y="2565348"/>
        <a:ext cx="20400" cy="4080"/>
      </dsp:txXfrm>
    </dsp:sp>
    <dsp:sp modelId="{0AE14F10-FA55-41E5-9A6F-0E098F12B17D}">
      <dsp:nvSpPr>
        <dsp:cNvPr id="0" name=""/>
        <dsp:cNvSpPr/>
      </dsp:nvSpPr>
      <dsp:spPr>
        <a:xfrm>
          <a:off x="2188790" y="2035190"/>
          <a:ext cx="1773994" cy="106439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Workflow</a:t>
          </a:r>
        </a:p>
      </dsp:txBody>
      <dsp:txXfrm>
        <a:off x="2188790" y="2035190"/>
        <a:ext cx="1773994" cy="1064396"/>
      </dsp:txXfrm>
    </dsp:sp>
    <dsp:sp modelId="{BAD93362-C344-45BE-82F8-F72FE15086E4}">
      <dsp:nvSpPr>
        <dsp:cNvPr id="0" name=""/>
        <dsp:cNvSpPr/>
      </dsp:nvSpPr>
      <dsp:spPr>
        <a:xfrm>
          <a:off x="6142997" y="2521669"/>
          <a:ext cx="377418" cy="91440"/>
        </a:xfrm>
        <a:custGeom>
          <a:avLst/>
          <a:gdLst/>
          <a:ahLst/>
          <a:cxnLst/>
          <a:rect l="0" t="0" r="0" b="0"/>
          <a:pathLst>
            <a:path>
              <a:moveTo>
                <a:pt x="0" y="45720"/>
              </a:moveTo>
              <a:lnTo>
                <a:pt x="37741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21505" y="2565348"/>
        <a:ext cx="20400" cy="4080"/>
      </dsp:txXfrm>
    </dsp:sp>
    <dsp:sp modelId="{764D340A-4979-4C13-AE6B-FBC89A3AD925}">
      <dsp:nvSpPr>
        <dsp:cNvPr id="0" name=""/>
        <dsp:cNvSpPr/>
      </dsp:nvSpPr>
      <dsp:spPr>
        <a:xfrm>
          <a:off x="4370802" y="2035190"/>
          <a:ext cx="1773994" cy="106439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Data</a:t>
          </a:r>
        </a:p>
      </dsp:txBody>
      <dsp:txXfrm>
        <a:off x="4370802" y="2035190"/>
        <a:ext cx="1773994" cy="1064396"/>
      </dsp:txXfrm>
    </dsp:sp>
    <dsp:sp modelId="{611593AA-73A9-4AF5-93B9-82D3F504045A}">
      <dsp:nvSpPr>
        <dsp:cNvPr id="0" name=""/>
        <dsp:cNvSpPr/>
      </dsp:nvSpPr>
      <dsp:spPr>
        <a:xfrm>
          <a:off x="8325009" y="2521669"/>
          <a:ext cx="377418" cy="91440"/>
        </a:xfrm>
        <a:custGeom>
          <a:avLst/>
          <a:gdLst/>
          <a:ahLst/>
          <a:cxnLst/>
          <a:rect l="0" t="0" r="0" b="0"/>
          <a:pathLst>
            <a:path>
              <a:moveTo>
                <a:pt x="0" y="45720"/>
              </a:moveTo>
              <a:lnTo>
                <a:pt x="37741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03518" y="2565348"/>
        <a:ext cx="20400" cy="4080"/>
      </dsp:txXfrm>
    </dsp:sp>
    <dsp:sp modelId="{9789B621-8374-49B9-BD01-B585FC6EA564}">
      <dsp:nvSpPr>
        <dsp:cNvPr id="0" name=""/>
        <dsp:cNvSpPr/>
      </dsp:nvSpPr>
      <dsp:spPr>
        <a:xfrm>
          <a:off x="6552815" y="2035190"/>
          <a:ext cx="1773994" cy="106439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Tools &amp; Technologies</a:t>
          </a:r>
        </a:p>
      </dsp:txBody>
      <dsp:txXfrm>
        <a:off x="6552815" y="2035190"/>
        <a:ext cx="1773994" cy="1064396"/>
      </dsp:txXfrm>
    </dsp:sp>
    <dsp:sp modelId="{E2D69E35-0BCA-443E-AB2D-D322E73D2B50}">
      <dsp:nvSpPr>
        <dsp:cNvPr id="0" name=""/>
        <dsp:cNvSpPr/>
      </dsp:nvSpPr>
      <dsp:spPr>
        <a:xfrm>
          <a:off x="8734828" y="2035190"/>
          <a:ext cx="1773994" cy="106439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927" tIns="91245" rIns="86927" bIns="91245" numCol="1" spcCol="1270" anchor="ctr" anchorCtr="0">
          <a:noAutofit/>
        </a:bodyPr>
        <a:lstStyle/>
        <a:p>
          <a:pPr marL="0" lvl="0" indent="0" algn="ctr" defTabSz="755650">
            <a:lnSpc>
              <a:spcPct val="90000"/>
            </a:lnSpc>
            <a:spcBef>
              <a:spcPct val="0"/>
            </a:spcBef>
            <a:spcAft>
              <a:spcPct val="35000"/>
            </a:spcAft>
            <a:buNone/>
          </a:pPr>
          <a:r>
            <a:rPr lang="en-US" sz="1700" kern="1200"/>
            <a:t>Implementation Steps</a:t>
          </a:r>
        </a:p>
      </dsp:txBody>
      <dsp:txXfrm>
        <a:off x="8734828" y="2035190"/>
        <a:ext cx="1773994" cy="10643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5/10/2021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1252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5/10/2021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563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5/10/2021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657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5/10/2021</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41716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5/10/2021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736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5/10/2021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877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5/10/2021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7228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5/10/2021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3537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5/10/2021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101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5/10/2021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5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5/10/2021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3574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5/10/2021</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83136868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34" r:id="rId3"/>
    <p:sldLayoutId id="2147483735" r:id="rId4"/>
    <p:sldLayoutId id="2147483736" r:id="rId5"/>
    <p:sldLayoutId id="2147483737" r:id="rId6"/>
    <p:sldLayoutId id="2147483738" r:id="rId7"/>
    <p:sldLayoutId id="2147483742" r:id="rId8"/>
    <p:sldLayoutId id="2147483739" r:id="rId9"/>
    <p:sldLayoutId id="2147483740" r:id="rId10"/>
    <p:sldLayoutId id="214748374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4.jpe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chhs.ca.gov/dataset/e283ee5a-cf18-4f20-a92c-ee94a2866ccd/resource/130d7ba2-b6eb-438d-a412-741bde207e1c/download/covid19vaccinesbycounty.cs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s://lucene.apache.org/solr/" TargetMode="External"/><Relationship Id="rId13" Type="http://schemas.openxmlformats.org/officeDocument/2006/relationships/hyperlink" Target="https://covidtracking.com/analysis-updates/how-we-hope-vaccines-will-be-tracked" TargetMode="External"/><Relationship Id="rId3" Type="http://schemas.openxmlformats.org/officeDocument/2006/relationships/hyperlink" Target="https://www.cdc.gov/coronavirus/2019-ncov/vaccines/index.html" TargetMode="External"/><Relationship Id="rId7" Type="http://schemas.openxmlformats.org/officeDocument/2006/relationships/hyperlink" Target="https://cassandra.apache.org/" TargetMode="External"/><Relationship Id="rId12" Type="http://schemas.openxmlformats.org/officeDocument/2006/relationships/hyperlink" Target="https://www.cloudera.com/products/open-source/apache-hadoop.html" TargetMode="External"/><Relationship Id="rId2" Type="http://schemas.openxmlformats.org/officeDocument/2006/relationships/hyperlink" Target="https://www.kaggle.com/c/stanford-covid-vaccine" TargetMode="External"/><Relationship Id="rId1" Type="http://schemas.openxmlformats.org/officeDocument/2006/relationships/slideLayout" Target="../slideLayouts/slideLayout2.xml"/><Relationship Id="rId6" Type="http://schemas.openxmlformats.org/officeDocument/2006/relationships/hyperlink" Target="https://spark.apache.org/" TargetMode="External"/><Relationship Id="rId11" Type="http://schemas.openxmlformats.org/officeDocument/2006/relationships/hyperlink" Target="https://www.docker.com/" TargetMode="External"/><Relationship Id="rId5" Type="http://schemas.openxmlformats.org/officeDocument/2006/relationships/hyperlink" Target="https://hive.apache.org/" TargetMode="External"/><Relationship Id="rId10" Type="http://schemas.openxmlformats.org/officeDocument/2006/relationships/hyperlink" Target="https://www.djangoproject.com/" TargetMode="External"/><Relationship Id="rId4" Type="http://schemas.openxmlformats.org/officeDocument/2006/relationships/hyperlink" Target="https://hadoop.apache.org/" TargetMode="External"/><Relationship Id="rId9" Type="http://schemas.openxmlformats.org/officeDocument/2006/relationships/hyperlink" Target="https://developer.twitter.com/en" TargetMode="External"/><Relationship Id="rId14" Type="http://schemas.openxmlformats.org/officeDocument/2006/relationships/hyperlink" Target="https://data.chhs.ca.gov/dataset/vaccine-progress-dashboar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7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6" name="Picture 7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87" name="Rectangle 7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8" name="Rectangle 7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89" name="Group 78">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80" name="Picture 79">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1" name="Picture 80">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ECEB4F6-A792-4C1F-8479-9E840D12E555}"/>
              </a:ext>
            </a:extLst>
          </p:cNvPr>
          <p:cNvSpPr>
            <a:spLocks noGrp="1"/>
          </p:cNvSpPr>
          <p:nvPr>
            <p:ph type="ctrTitle"/>
          </p:nvPr>
        </p:nvSpPr>
        <p:spPr>
          <a:xfrm>
            <a:off x="838200" y="586992"/>
            <a:ext cx="5638800" cy="2461008"/>
          </a:xfrm>
        </p:spPr>
        <p:txBody>
          <a:bodyPr vert="horz" lIns="91440" tIns="45720" rIns="91440" bIns="45720" rtlCol="0" anchor="ctr">
            <a:normAutofit fontScale="90000"/>
          </a:bodyPr>
          <a:lstStyle/>
          <a:p>
            <a:pPr marL="0" marR="0" algn="ctr">
              <a:lnSpc>
                <a:spcPct val="107000"/>
              </a:lnSpc>
              <a:spcBef>
                <a:spcPts val="0"/>
              </a:spcBef>
              <a:spcAft>
                <a:spcPts val="800"/>
              </a:spcAft>
            </a:pPr>
            <a:br>
              <a:rPr lang="en-US" sz="1800" b="1">
                <a:effectLst/>
                <a:latin typeface="Times New Roman" panose="02020603050405020304" pitchFamily="18" charset="0"/>
                <a:ea typeface="Calibri" panose="020F0502020204030204" pitchFamily="34" charset="0"/>
                <a:cs typeface="Times New Roman" panose="02020603050405020304" pitchFamily="18" charset="0"/>
              </a:rPr>
            </a:br>
            <a:br>
              <a:rPr lang="en-US" sz="1800" b="1">
                <a:effectLst/>
                <a:latin typeface="Times New Roman" panose="02020603050405020304" pitchFamily="18" charset="0"/>
                <a:ea typeface="Calibri" panose="020F0502020204030204" pitchFamily="34" charset="0"/>
                <a:cs typeface="Times New Roman" panose="02020603050405020304" pitchFamily="18" charset="0"/>
              </a:rPr>
            </a:br>
            <a:br>
              <a:rPr lang="en-US" sz="1800" b="1">
                <a:effectLst/>
                <a:latin typeface="Times New Roman" panose="02020603050405020304" pitchFamily="18" charset="0"/>
                <a:ea typeface="Calibri" panose="020F0502020204030204" pitchFamily="34" charset="0"/>
                <a:cs typeface="Times New Roman" panose="02020603050405020304" pitchFamily="18" charset="0"/>
              </a:rPr>
            </a:br>
            <a:br>
              <a:rPr lang="en-US" sz="1800" b="1">
                <a:effectLst/>
                <a:latin typeface="Times New Roman" panose="02020603050405020304" pitchFamily="18" charset="0"/>
                <a:ea typeface="Calibri" panose="020F0502020204030204" pitchFamily="34" charset="0"/>
                <a:cs typeface="Times New Roman" panose="02020603050405020304" pitchFamily="18" charset="0"/>
              </a:rPr>
            </a:br>
            <a:br>
              <a:rPr lang="en-US" sz="1800" b="1">
                <a:effectLst/>
                <a:latin typeface="Times New Roman" panose="02020603050405020304" pitchFamily="18" charset="0"/>
                <a:ea typeface="Calibri" panose="020F0502020204030204" pitchFamily="34" charset="0"/>
                <a:cs typeface="Times New Roman" panose="02020603050405020304" pitchFamily="18" charset="0"/>
              </a:rPr>
            </a:br>
            <a:r>
              <a:rPr lang="en-US" sz="2700" b="1">
                <a:effectLst/>
                <a:latin typeface="Times New Roman" panose="02020603050405020304" pitchFamily="18" charset="0"/>
                <a:ea typeface="Calibri" panose="020F0502020204030204" pitchFamily="34" charset="0"/>
                <a:cs typeface="Times New Roman" panose="02020603050405020304" pitchFamily="18" charset="0"/>
              </a:rPr>
              <a:t>Computer Sci Electrical Engr 5590 0005</a:t>
            </a:r>
            <a:br>
              <a:rPr lang="en-US" sz="2700">
                <a:effectLst/>
                <a:latin typeface="Calibri" panose="020F0502020204030204" pitchFamily="34" charset="0"/>
                <a:ea typeface="Calibri" panose="020F0502020204030204" pitchFamily="34" charset="0"/>
                <a:cs typeface="Times New Roman" panose="02020603050405020304" pitchFamily="18" charset="0"/>
              </a:rPr>
            </a:br>
            <a:r>
              <a:rPr lang="en-US" sz="2700" b="1">
                <a:effectLst/>
                <a:latin typeface="Times New Roman" panose="02020603050405020304" pitchFamily="18" charset="0"/>
                <a:ea typeface="Calibri" panose="020F0502020204030204" pitchFamily="34" charset="0"/>
                <a:cs typeface="Times New Roman" panose="02020603050405020304" pitchFamily="18" charset="0"/>
              </a:rPr>
              <a:t>Big Data Programming</a:t>
            </a:r>
            <a:br>
              <a:rPr lang="en-US" sz="2700" b="1">
                <a:effectLst/>
                <a:latin typeface="Times New Roman" panose="02020603050405020304" pitchFamily="18" charset="0"/>
                <a:ea typeface="Calibri" panose="020F0502020204030204" pitchFamily="34" charset="0"/>
                <a:cs typeface="Sabon Next LT"/>
              </a:rPr>
            </a:br>
            <a:br>
              <a:rPr lang="en-US" sz="2200">
                <a:cs typeface="Sabon Next LT"/>
              </a:rPr>
            </a:br>
            <a:r>
              <a:rPr lang="en-US" sz="2200" b="1">
                <a:effectLst/>
                <a:latin typeface="Calibri" panose="020F0502020204030204" pitchFamily="34" charset="0"/>
                <a:ea typeface="Calibri" panose="020F0502020204030204" pitchFamily="34" charset="0"/>
                <a:cs typeface="Calibri" panose="020F0502020204030204" pitchFamily="34" charset="0"/>
              </a:rPr>
              <a:t>Analysis on Covid-19 Vaccination</a:t>
            </a:r>
            <a:br>
              <a:rPr lang="en-US" sz="1800">
                <a:effectLst/>
                <a:latin typeface="Calibri" panose="020F0502020204030204" pitchFamily="34" charset="0"/>
                <a:ea typeface="Calibri" panose="020F0502020204030204" pitchFamily="34" charset="0"/>
                <a:cs typeface="Times New Roman" panose="02020603050405020304" pitchFamily="18" charset="0"/>
              </a:rPr>
            </a:br>
            <a:br>
              <a:rPr lang="en-US"/>
            </a:br>
            <a:endParaRPr lang="en-US">
              <a:cs typeface="Sabon Next LT"/>
            </a:endParaRPr>
          </a:p>
        </p:txBody>
      </p:sp>
      <p:pic>
        <p:nvPicPr>
          <p:cNvPr id="4" name="Picture 2">
            <a:extLst>
              <a:ext uri="{FF2B5EF4-FFF2-40B4-BE49-F238E27FC236}">
                <a16:creationId xmlns:a16="http://schemas.microsoft.com/office/drawing/2014/main" id="{DC8786BA-A889-40C8-BC2B-9CB4A8F6234E}"/>
              </a:ext>
            </a:extLst>
          </p:cNvPr>
          <p:cNvPicPr>
            <a:picLocks noChangeAspect="1"/>
          </p:cNvPicPr>
          <p:nvPr/>
        </p:nvPicPr>
        <p:blipFill rotWithShape="1">
          <a:blip r:embed="rId5"/>
          <a:srcRect l="22209" r="22212"/>
          <a:stretch/>
        </p:blipFill>
        <p:spPr>
          <a:xfrm>
            <a:off x="6861048" y="1"/>
            <a:ext cx="5330952" cy="6858000"/>
          </a:xfrm>
          <a:prstGeom prst="rect">
            <a:avLst/>
          </a:prstGeom>
        </p:spPr>
      </p:pic>
      <p:graphicFrame>
        <p:nvGraphicFramePr>
          <p:cNvPr id="91" name="TextBox 2">
            <a:extLst>
              <a:ext uri="{FF2B5EF4-FFF2-40B4-BE49-F238E27FC236}">
                <a16:creationId xmlns:a16="http://schemas.microsoft.com/office/drawing/2014/main" id="{158F0DDB-2462-4CA4-A9DC-961440B96D67}"/>
              </a:ext>
            </a:extLst>
          </p:cNvPr>
          <p:cNvGraphicFramePr/>
          <p:nvPr>
            <p:extLst>
              <p:ext uri="{D42A27DB-BD31-4B8C-83A1-F6EECF244321}">
                <p14:modId xmlns:p14="http://schemas.microsoft.com/office/powerpoint/2010/main" val="1488662373"/>
              </p:ext>
            </p:extLst>
          </p:nvPr>
        </p:nvGraphicFramePr>
        <p:xfrm>
          <a:off x="838200" y="3124200"/>
          <a:ext cx="5638437" cy="31561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91567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Data</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algn="just">
              <a:lnSpc>
                <a:spcPct val="107000"/>
              </a:lnSpc>
              <a:spcBef>
                <a:spcPts val="0"/>
              </a:spcBef>
              <a:spcAft>
                <a:spcPts val="800"/>
              </a:spcAft>
            </a:pPr>
            <a:r>
              <a:rPr lang="en-US" sz="2600">
                <a:effectLst/>
                <a:ea typeface="Calibri" panose="020F0502020204030204" pitchFamily="34" charset="0"/>
                <a:cs typeface="Times New Roman"/>
              </a:rPr>
              <a:t>Twitter streaming Data - Using Twitter developer API</a:t>
            </a:r>
            <a:r>
              <a:rPr lang="en-US" sz="2600">
                <a:ea typeface="Calibri" panose="020F0502020204030204" pitchFamily="34" charset="0"/>
                <a:cs typeface="Times New Roman"/>
              </a:rPr>
              <a:t>.</a:t>
            </a:r>
            <a:endParaRPr lang="en-US" sz="2600">
              <a:effectLst/>
              <a:ea typeface="Calibri" panose="020F0502020204030204" pitchFamily="34" charset="0"/>
              <a:cs typeface="Times New Roman" panose="02020603050405020304" pitchFamily="18" charset="0"/>
            </a:endParaRPr>
          </a:p>
          <a:p>
            <a:pPr algn="just"/>
            <a:r>
              <a:rPr lang="en-US" sz="2600">
                <a:effectLst/>
                <a:ea typeface="Calibri" panose="020F0502020204030204" pitchFamily="34" charset="0"/>
                <a:cs typeface="Times New Roman"/>
              </a:rPr>
              <a:t>Create twitter developer account, generate API key, and token which can be used to download tweets using </a:t>
            </a:r>
            <a:r>
              <a:rPr lang="en-US" sz="2600" err="1">
                <a:effectLst/>
                <a:ea typeface="Calibri" panose="020F0502020204030204" pitchFamily="34" charset="0"/>
                <a:cs typeface="Times New Roman"/>
              </a:rPr>
              <a:t>Tweepy</a:t>
            </a:r>
            <a:endParaRPr lang="en-US" sz="2600">
              <a:effectLst/>
              <a:ea typeface="Calibri" panose="020F0502020204030204" pitchFamily="34" charset="0"/>
              <a:cs typeface="Times New Roman"/>
            </a:endParaRPr>
          </a:p>
          <a:p>
            <a:pPr marL="0" indent="0" algn="just">
              <a:buNone/>
            </a:pPr>
            <a:endParaRPr lang="en-US" sz="2600">
              <a:cs typeface="Times New Roman"/>
            </a:endParaRPr>
          </a:p>
          <a:p>
            <a:pPr marL="0" indent="0">
              <a:buNone/>
            </a:pPr>
            <a:r>
              <a:rPr lang="en-US" sz="2600">
                <a:cs typeface="Times New Roman"/>
              </a:rPr>
              <a:t>Public data set used: </a:t>
            </a:r>
            <a:r>
              <a:rPr lang="en-US" sz="2600">
                <a:cs typeface="Times New Roman"/>
                <a:hlinkClick r:id="rId2"/>
              </a:rPr>
              <a:t>h</a:t>
            </a:r>
            <a:r>
              <a:rPr lang="en-US" sz="2600">
                <a:cs typeface="Times New Roman" panose="02020603050405020304" pitchFamily="18" charset="0"/>
                <a:hlinkClick r:id="rId2"/>
              </a:rPr>
              <a:t>ttps://data.chhs.ca.gov/dataset/e283ee5a-cf18-4f20-a92c-ee94a2866ccd/resource/130d7ba2-b6eb-438d-a412-741bde207e1c/download/covid19vaccinesbycounty.csv</a:t>
            </a:r>
            <a:r>
              <a:rPr lang="en-US" sz="2600">
                <a:cs typeface="Times New Roman" panose="02020603050405020304" pitchFamily="18" charset="0"/>
              </a:rPr>
              <a:t> </a:t>
            </a:r>
          </a:p>
          <a:p>
            <a:pPr algn="just"/>
            <a:endParaRPr lang="en-US" sz="2600">
              <a:cs typeface="Times New Roman" panose="02020603050405020304" pitchFamily="18" charset="0"/>
            </a:endParaRPr>
          </a:p>
        </p:txBody>
      </p:sp>
    </p:spTree>
    <p:extLst>
      <p:ext uri="{BB962C8B-B14F-4D97-AF65-F5344CB8AC3E}">
        <p14:creationId xmlns:p14="http://schemas.microsoft.com/office/powerpoint/2010/main" val="171316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Stack of magazines on table">
            <a:extLst>
              <a:ext uri="{FF2B5EF4-FFF2-40B4-BE49-F238E27FC236}">
                <a16:creationId xmlns:a16="http://schemas.microsoft.com/office/drawing/2014/main" id="{9541CDF2-53A8-47C1-8321-2626E209F536}"/>
              </a:ext>
            </a:extLst>
          </p:cNvPr>
          <p:cNvPicPr>
            <a:picLocks noChangeAspect="1"/>
          </p:cNvPicPr>
          <p:nvPr/>
        </p:nvPicPr>
        <p:blipFill rotWithShape="1">
          <a:blip r:embed="rId3">
            <a:alphaModFix amt="60000"/>
          </a:blip>
          <a:srcRect t="14160" r="6" b="1569"/>
          <a:stretch/>
        </p:blipFill>
        <p:spPr>
          <a:xfrm>
            <a:off x="3048" y="10"/>
            <a:ext cx="12188952" cy="6856614"/>
          </a:xfrm>
          <a:prstGeom prst="rect">
            <a:avLst/>
          </a:prstGeom>
        </p:spPr>
      </p:pic>
      <p:grpSp>
        <p:nvGrpSpPr>
          <p:cNvPr id="16" name="Group 15">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02A61629-BF52-4B59-8529-06BE1FB0D557}"/>
              </a:ext>
            </a:extLst>
          </p:cNvPr>
          <p:cNvSpPr>
            <a:spLocks noGrp="1"/>
          </p:cNvSpPr>
          <p:nvPr>
            <p:ph type="title" idx="4294967295"/>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STORY TELLING: The Society</a:t>
            </a:r>
          </a:p>
        </p:txBody>
      </p:sp>
    </p:spTree>
    <p:extLst>
      <p:ext uri="{BB962C8B-B14F-4D97-AF65-F5344CB8AC3E}">
        <p14:creationId xmlns:p14="http://schemas.microsoft.com/office/powerpoint/2010/main" val="22412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6A0ABFF7-3293-4EAC-9426-EBDCAA34D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0" y="5080"/>
            <a:ext cx="3464215" cy="4598234"/>
            <a:chOff x="8059620" y="41922"/>
            <a:chExt cx="3997615" cy="6816077"/>
          </a:xfrm>
        </p:grpSpPr>
        <p:pic>
          <p:nvPicPr>
            <p:cNvPr id="16" name="Picture 15">
              <a:extLst>
                <a:ext uri="{FF2B5EF4-FFF2-40B4-BE49-F238E27FC236}">
                  <a16:creationId xmlns:a16="http://schemas.microsoft.com/office/drawing/2014/main" id="{FB475375-4F9B-4D93-8769-B42BB7F4470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6074A43D-E1B2-4563-8D84-A962E8ABE7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838201" y="559813"/>
            <a:ext cx="4876800" cy="5577934"/>
          </a:xfrm>
        </p:spPr>
        <p:txBody>
          <a:bodyPr anchor="ctr">
            <a:normAutofit/>
          </a:bodyPr>
          <a:lstStyle/>
          <a:p>
            <a:r>
              <a:rPr lang="en-US">
                <a:solidFill>
                  <a:srgbClr val="FFFFFF"/>
                </a:solidFill>
                <a:sym typeface="+mn-ea"/>
              </a:rPr>
              <a:t>Who ?</a:t>
            </a:r>
            <a:endParaRPr lang="en-US">
              <a:solidFill>
                <a:srgbClr val="FFFFFF"/>
              </a:solidFill>
            </a:endParaRP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6324599" y="716365"/>
            <a:ext cx="5397709" cy="5421381"/>
          </a:xfrm>
        </p:spPr>
        <p:txBody>
          <a:bodyPr vert="horz" lIns="91440" tIns="45720" rIns="91440" bIns="45720" rtlCol="0" anchor="ctr">
            <a:normAutofit/>
          </a:bodyPr>
          <a:lstStyle/>
          <a:p>
            <a:pPr algn="just">
              <a:buNone/>
            </a:pPr>
            <a:r>
              <a:rPr lang="en-US" sz="1800" b="1">
                <a:ea typeface="+mn-lt"/>
                <a:cs typeface="+mn-lt"/>
              </a:rPr>
              <a:t>	Who will be impacted? Who were sampled?</a:t>
            </a:r>
          </a:p>
          <a:p>
            <a:pPr algn="just">
              <a:buNone/>
            </a:pPr>
            <a:r>
              <a:rPr lang="en-US" sz="1800" b="1">
                <a:ea typeface="+mn-lt"/>
                <a:cs typeface="+mn-lt"/>
              </a:rPr>
              <a:t>	Who were over sampled or under sampled?</a:t>
            </a:r>
          </a:p>
          <a:p>
            <a:pPr algn="just">
              <a:buNone/>
            </a:pPr>
            <a:r>
              <a:rPr lang="en-US" sz="1800" b="1">
                <a:ea typeface="+mn-lt"/>
                <a:cs typeface="+mn-lt"/>
              </a:rPr>
              <a:t>	Who were the data scientists (yourself and your collaborators)? </a:t>
            </a:r>
            <a:endParaRPr lang="en-US" sz="1800"/>
          </a:p>
          <a:p>
            <a:pPr algn="just">
              <a:buNone/>
            </a:pPr>
            <a:r>
              <a:rPr lang="en-US" sz="1800">
                <a:ea typeface="+mn-lt"/>
                <a:cs typeface="+mn-lt"/>
              </a:rPr>
              <a:t>	The People will get impacted using system. We have used the peoples live data on covid vaccines and these were sampled. </a:t>
            </a:r>
            <a:endParaRPr lang="en-US" sz="1800"/>
          </a:p>
        </p:txBody>
      </p:sp>
    </p:spTree>
    <p:extLst>
      <p:ext uri="{BB962C8B-B14F-4D97-AF65-F5344CB8AC3E}">
        <p14:creationId xmlns:p14="http://schemas.microsoft.com/office/powerpoint/2010/main" val="271281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What ?</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224852" y="1949450"/>
            <a:ext cx="11707318" cy="4195763"/>
          </a:xfrm>
        </p:spPr>
        <p:txBody>
          <a:bodyPr vert="horz" lIns="91440" tIns="45720" rIns="91440" bIns="45720" rtlCol="0" anchor="t">
            <a:normAutofit/>
          </a:bodyPr>
          <a:lstStyle/>
          <a:p>
            <a:pPr algn="just">
              <a:buNone/>
            </a:pPr>
            <a:r>
              <a:rPr lang="en-US" sz="2600" b="1">
                <a:ea typeface="+mn-lt"/>
                <a:cs typeface="+mn-lt"/>
              </a:rPr>
              <a:t>	What are the social and cultural impacts? What are the concerns about data privacy, security, and fairness? </a:t>
            </a:r>
            <a:endParaRPr lang="en-US" sz="2600">
              <a:ea typeface="+mn-lt"/>
              <a:cs typeface="+mn-lt"/>
            </a:endParaRPr>
          </a:p>
          <a:p>
            <a:pPr algn="just">
              <a:buNone/>
            </a:pPr>
            <a:r>
              <a:rPr lang="en-US" sz="2600">
                <a:ea typeface="+mn-lt"/>
                <a:cs typeface="+mn-lt"/>
              </a:rPr>
              <a:t>	The people only get impacted as stated above. We are using the data which is available in public only. We are not dealing with any impacting privacy or security or fairness of data. </a:t>
            </a:r>
          </a:p>
          <a:p>
            <a:pPr algn="just">
              <a:buNone/>
            </a:pPr>
            <a:endParaRPr lang="en-US" sz="2600">
              <a:ea typeface="+mn-lt"/>
              <a:cs typeface="+mn-lt"/>
            </a:endParaRPr>
          </a:p>
        </p:txBody>
      </p:sp>
    </p:spTree>
    <p:extLst>
      <p:ext uri="{BB962C8B-B14F-4D97-AF65-F5344CB8AC3E}">
        <p14:creationId xmlns:p14="http://schemas.microsoft.com/office/powerpoint/2010/main" val="3788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When ?</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algn="just">
              <a:buNone/>
            </a:pPr>
            <a:r>
              <a:rPr lang="en-US" sz="2600" b="1">
                <a:ea typeface="+mn-lt"/>
                <a:cs typeface="+mn-lt"/>
              </a:rPr>
              <a:t>	When will the social and cultural impacts take place? When should people be concerned about data privacy, security, and fairness? </a:t>
            </a:r>
            <a:endParaRPr lang="en-US" sz="2600">
              <a:ea typeface="+mn-lt"/>
              <a:cs typeface="+mn-lt"/>
            </a:endParaRPr>
          </a:p>
          <a:p>
            <a:pPr algn="just">
              <a:buNone/>
            </a:pPr>
            <a:r>
              <a:rPr lang="en-US" sz="2600">
                <a:ea typeface="+mn-lt"/>
                <a:cs typeface="+mn-lt"/>
              </a:rPr>
              <a:t>	There will be no cultural or social impact on the population since the dataset doesn’t populate any personal or confidential information of the person. The fairness of the data needs to be evaluated from time to time. </a:t>
            </a:r>
          </a:p>
          <a:p>
            <a:pPr marL="0" indent="0" algn="just">
              <a:lnSpc>
                <a:spcPct val="107000"/>
              </a:lnSpc>
              <a:spcBef>
                <a:spcPts val="0"/>
              </a:spcBef>
              <a:spcAft>
                <a:spcPts val="800"/>
              </a:spcAft>
              <a:buNone/>
            </a:pPr>
            <a:endParaRPr lang="en-US" sz="2600">
              <a:ea typeface="+mn-lt"/>
              <a:cs typeface="+mn-lt"/>
            </a:endParaRPr>
          </a:p>
          <a:p>
            <a:pPr marL="0" indent="0" algn="just">
              <a:lnSpc>
                <a:spcPct val="107000"/>
              </a:lnSpc>
              <a:spcBef>
                <a:spcPts val="0"/>
              </a:spcBef>
              <a:spcAft>
                <a:spcPts val="800"/>
              </a:spcAft>
              <a:buNone/>
            </a:pPr>
            <a:endParaRPr lang="en-US" sz="2600">
              <a:latin typeface="Avenir Next LT Pro (Body)"/>
              <a:cs typeface="Times New Roman" panose="02020603050405020304" pitchFamily="18" charset="0"/>
            </a:endParaRPr>
          </a:p>
        </p:txBody>
      </p:sp>
    </p:spTree>
    <p:extLst>
      <p:ext uri="{BB962C8B-B14F-4D97-AF65-F5344CB8AC3E}">
        <p14:creationId xmlns:p14="http://schemas.microsoft.com/office/powerpoint/2010/main" val="103773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Where ?</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algn="just">
              <a:buNone/>
            </a:pPr>
            <a:r>
              <a:rPr lang="en-US" sz="2600" b="1">
                <a:ea typeface="+mn-lt"/>
                <a:cs typeface="+mn-lt"/>
              </a:rPr>
              <a:t>	Where will the social and cultural impacts take place? Where will data privacy, security, and fairness issues, like data breach, and evaluative bias, likely to happen?</a:t>
            </a:r>
            <a:r>
              <a:rPr lang="en-US" sz="2600">
                <a:ea typeface="+mn-lt"/>
                <a:cs typeface="+mn-lt"/>
              </a:rPr>
              <a:t> </a:t>
            </a:r>
          </a:p>
          <a:p>
            <a:pPr algn="just">
              <a:buNone/>
            </a:pPr>
            <a:r>
              <a:rPr lang="en-US" sz="2600">
                <a:ea typeface="+mn-lt"/>
                <a:cs typeface="+mn-lt"/>
              </a:rPr>
              <a:t>	The group of scientists have collected the data from a social media platform named Twitter. This data is available globally and people all over the globe have access to this data, so the data have no issues or concerns related to privacy or security. The data we have collected using an API developed by Twitter itself, which guarantees the complete authenticity of the data. </a:t>
            </a:r>
          </a:p>
          <a:p>
            <a:pPr algn="just">
              <a:buNone/>
            </a:pPr>
            <a:endParaRPr lang="en-US" sz="2600" b="1">
              <a:ea typeface="+mn-lt"/>
              <a:cs typeface="+mn-lt"/>
            </a:endParaRPr>
          </a:p>
          <a:p>
            <a:pPr marL="0" marR="0" indent="0" algn="just">
              <a:lnSpc>
                <a:spcPct val="107000"/>
              </a:lnSpc>
              <a:spcBef>
                <a:spcPts val="0"/>
              </a:spcBef>
              <a:spcAft>
                <a:spcPts val="800"/>
              </a:spcAft>
              <a:buNone/>
            </a:pPr>
            <a:endParaRPr lang="en-US" sz="2600">
              <a:latin typeface="Avenir Next LT Pro (Body)"/>
              <a:cs typeface="Times New Roman" panose="02020603050405020304" pitchFamily="18" charset="0"/>
            </a:endParaRPr>
          </a:p>
        </p:txBody>
      </p:sp>
    </p:spTree>
    <p:extLst>
      <p:ext uri="{BB962C8B-B14F-4D97-AF65-F5344CB8AC3E}">
        <p14:creationId xmlns:p14="http://schemas.microsoft.com/office/powerpoint/2010/main" val="171046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a:sym typeface="+mn-ea"/>
              </a:rPr>
              <a:t>Why?</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448420" y="1949450"/>
            <a:ext cx="11284886" cy="4195763"/>
          </a:xfrm>
        </p:spPr>
        <p:txBody>
          <a:bodyPr vert="horz" lIns="91440" tIns="45720" rIns="91440" bIns="45720" rtlCol="0" anchor="t">
            <a:normAutofit/>
          </a:bodyPr>
          <a:lstStyle/>
          <a:p>
            <a:pPr algn="just">
              <a:buNone/>
            </a:pPr>
            <a:r>
              <a:rPr lang="en-US" sz="2600" b="1">
                <a:ea typeface="+mn-lt"/>
                <a:cs typeface="+mn-lt"/>
              </a:rPr>
              <a:t>	Why are the social and cultural impacts important or consequential to the people and/or the community? Why should we be concerned about data privacy, security, and fairness issues? </a:t>
            </a:r>
          </a:p>
          <a:p>
            <a:pPr marL="0" indent="0" algn="just">
              <a:lnSpc>
                <a:spcPct val="107000"/>
              </a:lnSpc>
              <a:spcBef>
                <a:spcPts val="0"/>
              </a:spcBef>
              <a:spcAft>
                <a:spcPts val="800"/>
              </a:spcAft>
              <a:buNone/>
            </a:pPr>
            <a:r>
              <a:rPr lang="en-US" sz="2600">
                <a:ea typeface="+mn-lt"/>
                <a:cs typeface="+mn-lt"/>
              </a:rPr>
              <a:t>In the development of project model and its execution the data used is completely generic and available globally, so there aren’t any issues pertaining to data privacy or security of information, also the data doesn’t contain any medical id or personal information revealing the identity of the person.</a:t>
            </a:r>
            <a:endParaRPr lang="en-US">
              <a:ea typeface="+mn-lt"/>
              <a:cs typeface="+mn-lt"/>
            </a:endParaRPr>
          </a:p>
          <a:p>
            <a:pPr algn="just">
              <a:buNone/>
            </a:pPr>
            <a:endParaRPr lang="en-US" sz="2600" b="1">
              <a:ea typeface="+mn-lt"/>
              <a:cs typeface="+mn-lt"/>
            </a:endParaRPr>
          </a:p>
          <a:p>
            <a:pPr marL="0" marR="0" indent="0" algn="just">
              <a:lnSpc>
                <a:spcPct val="107000"/>
              </a:lnSpc>
              <a:spcBef>
                <a:spcPts val="0"/>
              </a:spcBef>
              <a:spcAft>
                <a:spcPts val="800"/>
              </a:spcAft>
              <a:buNone/>
            </a:pPr>
            <a:endParaRPr lang="en-US" sz="2600">
              <a:latin typeface="Avenir Next LT Pro (Body)"/>
              <a:cs typeface="Times New Roman" panose="02020603050405020304" pitchFamily="18" charset="0"/>
            </a:endParaRPr>
          </a:p>
        </p:txBody>
      </p:sp>
    </p:spTree>
    <p:extLst>
      <p:ext uri="{BB962C8B-B14F-4D97-AF65-F5344CB8AC3E}">
        <p14:creationId xmlns:p14="http://schemas.microsoft.com/office/powerpoint/2010/main" val="124428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4400"/>
              <a:t>Tools &amp; Technologies</a:t>
            </a:r>
            <a:endParaRPr lang="en-US"/>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p:txBody>
          <a:bodyPr vert="horz" lIns="91440" tIns="45720" rIns="91440" bIns="45720" rtlCol="0" anchor="t">
            <a:normAutofit/>
          </a:bodyPr>
          <a:lstStyle/>
          <a:p>
            <a:pPr marL="0" marR="0" lvl="0" indent="0">
              <a:lnSpc>
                <a:spcPct val="107000"/>
              </a:lnSpc>
              <a:spcBef>
                <a:spcPts val="0"/>
              </a:spcBef>
              <a:spcAft>
                <a:spcPts val="800"/>
              </a:spcAft>
              <a:buNone/>
            </a:pPr>
            <a:r>
              <a:rPr lang="en-US" sz="2600">
                <a:latin typeface="Avenir Next LT Pro (Body)"/>
                <a:cs typeface="Times New Roman"/>
              </a:rPr>
              <a:t>Python</a:t>
            </a:r>
          </a:p>
          <a:p>
            <a:pPr marL="0" marR="0" lvl="0" indent="0">
              <a:lnSpc>
                <a:spcPct val="107000"/>
              </a:lnSpc>
              <a:spcBef>
                <a:spcPts val="0"/>
              </a:spcBef>
              <a:spcAft>
                <a:spcPts val="800"/>
              </a:spcAft>
              <a:buNone/>
            </a:pPr>
            <a:r>
              <a:rPr lang="en-US" sz="2600">
                <a:latin typeface="Avenir Next LT Pro (Body)"/>
                <a:cs typeface="Times New Roman"/>
              </a:rPr>
              <a:t>Apache Hadoop</a:t>
            </a:r>
          </a:p>
          <a:p>
            <a:pPr marL="0" marR="0" lvl="0" indent="0">
              <a:lnSpc>
                <a:spcPct val="107000"/>
              </a:lnSpc>
              <a:spcBef>
                <a:spcPts val="0"/>
              </a:spcBef>
              <a:spcAft>
                <a:spcPts val="800"/>
              </a:spcAft>
              <a:buNone/>
            </a:pPr>
            <a:r>
              <a:rPr lang="en-US" sz="2600">
                <a:latin typeface="Avenir Next LT Pro (Body)"/>
                <a:cs typeface="Times New Roman"/>
              </a:rPr>
              <a:t>Hive</a:t>
            </a:r>
          </a:p>
          <a:p>
            <a:pPr marL="0" marR="0" lvl="0" indent="0">
              <a:lnSpc>
                <a:spcPct val="107000"/>
              </a:lnSpc>
              <a:spcBef>
                <a:spcPts val="0"/>
              </a:spcBef>
              <a:spcAft>
                <a:spcPts val="800"/>
              </a:spcAft>
              <a:buNone/>
            </a:pPr>
            <a:r>
              <a:rPr lang="en-US" sz="2600">
                <a:latin typeface="Avenir Next LT Pro (Body)"/>
                <a:cs typeface="Times New Roman"/>
              </a:rPr>
              <a:t>Apache Spark – PySpark, Scala</a:t>
            </a:r>
          </a:p>
          <a:p>
            <a:pPr marL="0" marR="0" lvl="0" indent="0">
              <a:lnSpc>
                <a:spcPct val="107000"/>
              </a:lnSpc>
              <a:spcBef>
                <a:spcPts val="0"/>
              </a:spcBef>
              <a:spcAft>
                <a:spcPts val="800"/>
              </a:spcAft>
              <a:buNone/>
            </a:pPr>
            <a:r>
              <a:rPr lang="en-US" sz="2600">
                <a:latin typeface="Avenir Next LT Pro (Body)"/>
                <a:cs typeface="Times New Roman"/>
              </a:rPr>
              <a:t>Apache Solr</a:t>
            </a:r>
          </a:p>
          <a:p>
            <a:pPr marL="0" marR="0" lvl="0" indent="0">
              <a:lnSpc>
                <a:spcPct val="107000"/>
              </a:lnSpc>
              <a:spcBef>
                <a:spcPts val="0"/>
              </a:spcBef>
              <a:spcAft>
                <a:spcPts val="800"/>
              </a:spcAft>
              <a:buNone/>
            </a:pPr>
            <a:r>
              <a:rPr lang="en-US" sz="2600">
                <a:latin typeface="Avenir Next LT Pro (Body)"/>
                <a:cs typeface="Times New Roman"/>
              </a:rPr>
              <a:t>Flask</a:t>
            </a:r>
          </a:p>
        </p:txBody>
      </p:sp>
    </p:spTree>
    <p:extLst>
      <p:ext uri="{BB962C8B-B14F-4D97-AF65-F5344CB8AC3E}">
        <p14:creationId xmlns:p14="http://schemas.microsoft.com/office/powerpoint/2010/main" val="356416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134911"/>
            <a:ext cx="10895106" cy="794480"/>
          </a:xfrm>
        </p:spPr>
        <p:txBody>
          <a:bodyPr>
            <a:normAutofit/>
          </a:bodyPr>
          <a:lstStyle/>
          <a:p>
            <a:r>
              <a:rPr lang="en-US"/>
              <a:t>Division of Workflow </a:t>
            </a: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179882" y="1229194"/>
            <a:ext cx="11553424" cy="4916020"/>
          </a:xfrm>
        </p:spPr>
        <p:txBody>
          <a:bodyPr>
            <a:noAutofit/>
          </a:bodyPr>
          <a:lstStyle/>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Architecture Design</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Downloading data from twitter using Tweepy API</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Extracting Hashtags from downloaded twitter data</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Spark Word Count using Map Reduce</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Spark Queries Implementation using PySpark</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Queries Implementation using Hive Query Language</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Apache Solr Queries Implementation</a:t>
            </a:r>
          </a:p>
          <a:p>
            <a:pPr marL="0" marR="0" lvl="0" indent="0">
              <a:lnSpc>
                <a:spcPct val="107000"/>
              </a:lnSpc>
              <a:spcBef>
                <a:spcPts val="0"/>
              </a:spcBef>
              <a:spcAft>
                <a:spcPts val="800"/>
              </a:spcAft>
              <a:buNone/>
            </a:pPr>
            <a:r>
              <a:rPr lang="en-US" sz="2400" dirty="0">
                <a:latin typeface="Avenir Next LT Pro (Body)"/>
                <a:cs typeface="Times New Roman" panose="02020603050405020304" pitchFamily="18" charset="0"/>
              </a:rPr>
              <a:t>Flask Web application to query and generate visualizations and send to UI on the fly</a:t>
            </a:r>
          </a:p>
        </p:txBody>
      </p:sp>
    </p:spTree>
    <p:extLst>
      <p:ext uri="{BB962C8B-B14F-4D97-AF65-F5344CB8AC3E}">
        <p14:creationId xmlns:p14="http://schemas.microsoft.com/office/powerpoint/2010/main" val="2563312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692C-1433-4B6F-9F44-47A1BB751DC1}"/>
              </a:ext>
            </a:extLst>
          </p:cNvPr>
          <p:cNvSpPr>
            <a:spLocks noGrp="1"/>
          </p:cNvSpPr>
          <p:nvPr>
            <p:ph type="title"/>
          </p:nvPr>
        </p:nvSpPr>
        <p:spPr/>
        <p:txBody>
          <a:bodyPr/>
          <a:lstStyle/>
          <a:p>
            <a:r>
              <a:rPr lang="en-US"/>
              <a:t>Division of Workflow </a:t>
            </a:r>
          </a:p>
        </p:txBody>
      </p:sp>
      <p:sp>
        <p:nvSpPr>
          <p:cNvPr id="3" name="Content Placeholder 2">
            <a:extLst>
              <a:ext uri="{FF2B5EF4-FFF2-40B4-BE49-F238E27FC236}">
                <a16:creationId xmlns:a16="http://schemas.microsoft.com/office/drawing/2014/main" id="{82F9CEB6-05C4-453D-9505-206CDD3802BD}"/>
              </a:ext>
            </a:extLst>
          </p:cNvPr>
          <p:cNvSpPr>
            <a:spLocks noGrp="1"/>
          </p:cNvSpPr>
          <p:nvPr>
            <p:ph idx="1"/>
          </p:nvPr>
        </p:nvSpPr>
        <p:spPr/>
        <p:txBody>
          <a:bodyPr>
            <a:normAutofit/>
          </a:bodyPr>
          <a:lstStyle/>
          <a:p>
            <a:pPr marL="0" indent="0">
              <a:buNone/>
            </a:pPr>
            <a:r>
              <a:rPr lang="en-US" sz="2400" dirty="0">
                <a:latin typeface="Avenir Next LT Pro (Body)"/>
                <a:cs typeface="Times New Roman" panose="02020603050405020304" pitchFamily="18" charset="0"/>
              </a:rPr>
              <a:t>Analysis of data using Hive</a:t>
            </a:r>
          </a:p>
          <a:p>
            <a:pPr marL="0" indent="0">
              <a:buNone/>
            </a:pPr>
            <a:r>
              <a:rPr lang="en-US" sz="2400" dirty="0">
                <a:latin typeface="Avenir Next LT Pro (Body)"/>
                <a:cs typeface="Times New Roman" panose="02020603050405020304" pitchFamily="18" charset="0"/>
              </a:rPr>
              <a:t>Queries written in Hive </a:t>
            </a:r>
          </a:p>
          <a:p>
            <a:pPr marL="0" indent="0">
              <a:buNone/>
            </a:pPr>
            <a:r>
              <a:rPr lang="en-US" sz="2400" dirty="0">
                <a:latin typeface="Avenir Next LT Pro (Body)"/>
                <a:cs typeface="Times New Roman" panose="02020603050405020304" pitchFamily="18" charset="0"/>
              </a:rPr>
              <a:t>Visualization using Matplotlib, seaborn Packages. </a:t>
            </a:r>
          </a:p>
          <a:p>
            <a:pPr marL="0" indent="0">
              <a:buNone/>
            </a:pPr>
            <a:r>
              <a:rPr lang="en-US" sz="2400" dirty="0">
                <a:latin typeface="Avenir Next LT Pro (Body)"/>
                <a:cs typeface="Times New Roman" panose="02020603050405020304" pitchFamily="18" charset="0"/>
              </a:rPr>
              <a:t>Loading Data into HDFS</a:t>
            </a:r>
          </a:p>
          <a:p>
            <a:pPr marL="0" indent="0">
              <a:buNone/>
            </a:pPr>
            <a:r>
              <a:rPr lang="en-US" sz="2400" dirty="0">
                <a:latin typeface="Avenir Next LT Pro (Body)"/>
                <a:cs typeface="Times New Roman" panose="02020603050405020304" pitchFamily="18" charset="0"/>
              </a:rPr>
              <a:t>Hadoop Word Count using Map Reduce </a:t>
            </a:r>
          </a:p>
          <a:p>
            <a:pPr marL="0" indent="0">
              <a:buNone/>
            </a:pPr>
            <a:r>
              <a:rPr lang="en-US" sz="2400" dirty="0">
                <a:latin typeface="Avenir Next LT Pro (Body)"/>
                <a:cs typeface="Times New Roman" panose="02020603050405020304" pitchFamily="18" charset="0"/>
              </a:rPr>
              <a:t>Instance creation, Schema creation, loading data in Solr, Queries in </a:t>
            </a:r>
            <a:r>
              <a:rPr lang="en-US" sz="2400" dirty="0" err="1">
                <a:latin typeface="Avenir Next LT Pro (Body)"/>
                <a:cs typeface="Times New Roman" panose="02020603050405020304" pitchFamily="18" charset="0"/>
              </a:rPr>
              <a:t>solr</a:t>
            </a:r>
            <a:endParaRPr lang="en-US" sz="2400" dirty="0">
              <a:latin typeface="Avenir Next LT Pro (Body)"/>
              <a:cs typeface="Times New Roman" panose="02020603050405020304" pitchFamily="18" charset="0"/>
            </a:endParaRPr>
          </a:p>
          <a:p>
            <a:endParaRPr lang="en-US" sz="2400" dirty="0">
              <a:latin typeface="Avenir Next LT Pro (Body)"/>
              <a:cs typeface="Times New Roman" panose="02020603050405020304" pitchFamily="18" charset="0"/>
            </a:endParaRPr>
          </a:p>
          <a:p>
            <a:endParaRPr lang="en-US" sz="2400" dirty="0"/>
          </a:p>
        </p:txBody>
      </p:sp>
    </p:spTree>
    <p:extLst>
      <p:ext uri="{BB962C8B-B14F-4D97-AF65-F5344CB8AC3E}">
        <p14:creationId xmlns:p14="http://schemas.microsoft.com/office/powerpoint/2010/main" val="209163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3">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25" name="Picture 24">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graphicFrame>
        <p:nvGraphicFramePr>
          <p:cNvPr id="5" name="Content Placeholder 2">
            <a:extLst>
              <a:ext uri="{FF2B5EF4-FFF2-40B4-BE49-F238E27FC236}">
                <a16:creationId xmlns:a16="http://schemas.microsoft.com/office/drawing/2014/main" id="{F7B44485-723B-4BA8-B343-A574EE463BB4}"/>
              </a:ext>
            </a:extLst>
          </p:cNvPr>
          <p:cNvGraphicFramePr>
            <a:graphicFrameLocks noGrp="1"/>
          </p:cNvGraphicFramePr>
          <p:nvPr>
            <p:ph idx="1"/>
            <p:extLst>
              <p:ext uri="{D42A27DB-BD31-4B8C-83A1-F6EECF244321}">
                <p14:modId xmlns:p14="http://schemas.microsoft.com/office/powerpoint/2010/main" val="133623875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6380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4" name="Picture 2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5" name="Rectangle 26">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28">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1E9A005E-8290-4A64-A7DC-B2CE8BBD798A}"/>
              </a:ext>
            </a:extLst>
          </p:cNvPr>
          <p:cNvPicPr>
            <a:picLocks noChangeAspect="1"/>
          </p:cNvPicPr>
          <p:nvPr/>
        </p:nvPicPr>
        <p:blipFill rotWithShape="1">
          <a:blip r:embed="rId3">
            <a:alphaModFix amt="60000"/>
          </a:blip>
          <a:srcRect t="20"/>
          <a:stretch/>
        </p:blipFill>
        <p:spPr>
          <a:xfrm>
            <a:off x="20" y="10"/>
            <a:ext cx="12191980" cy="6857990"/>
          </a:xfrm>
          <a:prstGeom prst="rect">
            <a:avLst/>
          </a:prstGeom>
        </p:spPr>
      </p:pic>
      <p:grpSp>
        <p:nvGrpSpPr>
          <p:cNvPr id="47" name="Group 30">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2" name="Picture 31">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8" name="Picture 32">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7070207" y="1504361"/>
            <a:ext cx="4712062" cy="1065793"/>
          </a:xfrm>
        </p:spPr>
        <p:txBody>
          <a:bodyPr vert="horz" lIns="91440" tIns="45720" rIns="91440" bIns="45720" rtlCol="0" anchor="b">
            <a:normAutofit/>
          </a:bodyPr>
          <a:lstStyle/>
          <a:p>
            <a:r>
              <a:rPr lang="en-US" sz="4000">
                <a:solidFill>
                  <a:srgbClr val="FFFFFF"/>
                </a:solidFill>
                <a:latin typeface="+mn-lt"/>
              </a:rPr>
              <a:t>Code Snippet </a:t>
            </a: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838200" y="4074515"/>
            <a:ext cx="7583133" cy="1279124"/>
          </a:xfrm>
        </p:spPr>
        <p:txBody>
          <a:bodyPr vert="horz" lIns="91440" tIns="45720" rIns="91440" bIns="45720" rtlCol="0">
            <a:normAutofit/>
          </a:bodyPr>
          <a:lstStyle/>
          <a:p>
            <a:pPr marL="0" marR="0" lvl="0" indent="0">
              <a:spcAft>
                <a:spcPts val="800"/>
              </a:spcAft>
              <a:buNone/>
            </a:pPr>
            <a:r>
              <a:rPr lang="en-US" sz="2200">
                <a:solidFill>
                  <a:srgbClr val="FFFFFF"/>
                </a:solidFill>
              </a:rPr>
              <a:t> </a:t>
            </a:r>
          </a:p>
        </p:txBody>
      </p:sp>
      <p:sp>
        <p:nvSpPr>
          <p:cNvPr id="6" name="TextBox 5">
            <a:extLst>
              <a:ext uri="{FF2B5EF4-FFF2-40B4-BE49-F238E27FC236}">
                <a16:creationId xmlns:a16="http://schemas.microsoft.com/office/drawing/2014/main" id="{93C8B46F-5BF1-43BE-9966-98BBFC993426}"/>
              </a:ext>
            </a:extLst>
          </p:cNvPr>
          <p:cNvSpPr txBox="1"/>
          <p:nvPr/>
        </p:nvSpPr>
        <p:spPr>
          <a:xfrm flipH="1">
            <a:off x="270013" y="4074515"/>
            <a:ext cx="5729602" cy="707886"/>
          </a:xfrm>
          <a:prstGeom prst="rect">
            <a:avLst/>
          </a:prstGeom>
          <a:noFill/>
        </p:spPr>
        <p:txBody>
          <a:bodyPr wrap="square" rtlCol="0">
            <a:spAutoFit/>
          </a:bodyPr>
          <a:lstStyle/>
          <a:p>
            <a:pPr>
              <a:spcBef>
                <a:spcPct val="0"/>
              </a:spcBef>
            </a:pPr>
            <a:r>
              <a:rPr lang="en-IN" sz="4000">
                <a:solidFill>
                  <a:srgbClr val="FFFFFF"/>
                </a:solidFill>
                <a:ea typeface="+mj-ea"/>
                <a:cs typeface="+mj-cs"/>
              </a:rPr>
              <a:t>Twitter Data Download</a:t>
            </a:r>
            <a:endParaRPr lang="en-US" sz="4000">
              <a:solidFill>
                <a:srgbClr val="FFFFFF"/>
              </a:solidFill>
              <a:ea typeface="+mj-ea"/>
              <a:cs typeface="+mj-cs"/>
            </a:endParaRPr>
          </a:p>
        </p:txBody>
      </p:sp>
    </p:spTree>
    <p:extLst>
      <p:ext uri="{BB962C8B-B14F-4D97-AF65-F5344CB8AC3E}">
        <p14:creationId xmlns:p14="http://schemas.microsoft.com/office/powerpoint/2010/main" val="262739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420" y="365760"/>
            <a:ext cx="10895106" cy="1325563"/>
          </a:xfrm>
        </p:spPr>
        <p:txBody>
          <a:bodyPr>
            <a:normAutofit/>
          </a:bodyPr>
          <a:lstStyle/>
          <a:p>
            <a:r>
              <a:rPr lang="en-US" sz="2800">
                <a:latin typeface="+mn-lt"/>
              </a:rPr>
              <a:t>Creating input folder in Hadoop</a:t>
            </a:r>
          </a:p>
        </p:txBody>
      </p:sp>
      <p:pic>
        <p:nvPicPr>
          <p:cNvPr id="9" name="Content Placeholder 8">
            <a:extLst>
              <a:ext uri="{FF2B5EF4-FFF2-40B4-BE49-F238E27FC236}">
                <a16:creationId xmlns:a16="http://schemas.microsoft.com/office/drawing/2014/main" id="{A3C2C849-24C0-46DB-966D-F139BE980B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971" y="1528384"/>
            <a:ext cx="10352099" cy="941100"/>
          </a:xfrm>
        </p:spPr>
      </p:pic>
      <p:pic>
        <p:nvPicPr>
          <p:cNvPr id="4" name="Content Placeholder 4" descr="Graphical user interface, text, application&#10;&#10;Description automatically generated">
            <a:extLst>
              <a:ext uri="{FF2B5EF4-FFF2-40B4-BE49-F238E27FC236}">
                <a16:creationId xmlns:a16="http://schemas.microsoft.com/office/drawing/2014/main" id="{8C102365-CA80-485C-8EFD-7D65A9025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71" y="4399759"/>
            <a:ext cx="10895106" cy="1831266"/>
          </a:xfrm>
          <a:prstGeom prst="rect">
            <a:avLst/>
          </a:prstGeom>
        </p:spPr>
      </p:pic>
      <p:sp>
        <p:nvSpPr>
          <p:cNvPr id="6" name="TextBox 5">
            <a:extLst>
              <a:ext uri="{FF2B5EF4-FFF2-40B4-BE49-F238E27FC236}">
                <a16:creationId xmlns:a16="http://schemas.microsoft.com/office/drawing/2014/main" id="{DBED4B7B-31C0-4635-8591-86005B30502B}"/>
              </a:ext>
            </a:extLst>
          </p:cNvPr>
          <p:cNvSpPr txBox="1"/>
          <p:nvPr/>
        </p:nvSpPr>
        <p:spPr>
          <a:xfrm>
            <a:off x="576971" y="3248081"/>
            <a:ext cx="8563280" cy="523220"/>
          </a:xfrm>
          <a:prstGeom prst="rect">
            <a:avLst/>
          </a:prstGeom>
          <a:noFill/>
        </p:spPr>
        <p:txBody>
          <a:bodyPr wrap="square">
            <a:spAutoFit/>
          </a:bodyPr>
          <a:lstStyle/>
          <a:p>
            <a:r>
              <a:rPr lang="en-IN" sz="2800"/>
              <a:t>M</a:t>
            </a:r>
            <a:r>
              <a:rPr lang="en-US" sz="2800"/>
              <a:t>oving files to HDFS</a:t>
            </a:r>
          </a:p>
        </p:txBody>
      </p:sp>
    </p:spTree>
    <p:extLst>
      <p:ext uri="{BB962C8B-B14F-4D97-AF65-F5344CB8AC3E}">
        <p14:creationId xmlns:p14="http://schemas.microsoft.com/office/powerpoint/2010/main" val="1894881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4DBEDAA1-B324-454A-B66E-69504471A6B4}"/>
              </a:ext>
            </a:extLst>
          </p:cNvPr>
          <p:cNvPicPr>
            <a:picLocks noChangeAspect="1"/>
          </p:cNvPicPr>
          <p:nvPr/>
        </p:nvPicPr>
        <p:blipFill rotWithShape="1">
          <a:blip r:embed="rId3">
            <a:alphaModFix amt="60000"/>
          </a:blip>
          <a:srcRect l="979" r="4336" b="1"/>
          <a:stretch/>
        </p:blipFill>
        <p:spPr>
          <a:xfrm>
            <a:off x="20" y="10"/>
            <a:ext cx="12191980" cy="6856614"/>
          </a:xfrm>
          <a:prstGeom prst="rect">
            <a:avLst/>
          </a:prstGeom>
        </p:spPr>
      </p:pic>
      <p:grpSp>
        <p:nvGrpSpPr>
          <p:cNvPr id="18" name="Group 17">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8">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838200" y="740211"/>
            <a:ext cx="8515662" cy="1718176"/>
          </a:xfrm>
        </p:spPr>
        <p:txBody>
          <a:bodyPr vert="horz" lIns="91440" tIns="45720" rIns="91440" bIns="45720" rtlCol="0" anchor="b">
            <a:normAutofit/>
          </a:bodyPr>
          <a:lstStyle/>
          <a:p>
            <a:r>
              <a:rPr lang="en-US" sz="5200">
                <a:solidFill>
                  <a:srgbClr val="FFFFFF"/>
                </a:solidFill>
              </a:rPr>
              <a:t>Input Twitter data in HUE</a:t>
            </a: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838200" y="4074515"/>
            <a:ext cx="7583133" cy="1279124"/>
          </a:xfrm>
        </p:spPr>
        <p:txBody>
          <a:bodyPr vert="horz" lIns="91440" tIns="45720" rIns="91440" bIns="45720" rtlCol="0">
            <a:normAutofit/>
          </a:bodyPr>
          <a:lstStyle/>
          <a:p>
            <a:pPr marL="0" marR="0" lvl="0" indent="0">
              <a:spcAft>
                <a:spcPts val="800"/>
              </a:spcAft>
              <a:buNone/>
            </a:pPr>
            <a:r>
              <a:rPr lang="en-US" sz="2200">
                <a:solidFill>
                  <a:srgbClr val="FFFFFF"/>
                </a:solidFill>
              </a:rPr>
              <a:t> </a:t>
            </a:r>
          </a:p>
        </p:txBody>
      </p:sp>
    </p:spTree>
    <p:extLst>
      <p:ext uri="{BB962C8B-B14F-4D97-AF65-F5344CB8AC3E}">
        <p14:creationId xmlns:p14="http://schemas.microsoft.com/office/powerpoint/2010/main" val="238949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2"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A897892A-286D-4CA0-83D4-1331FF98DCFF}"/>
              </a:ext>
            </a:extLst>
          </p:cNvPr>
          <p:cNvPicPr>
            <a:picLocks noGrp="1" noChangeAspect="1"/>
          </p:cNvPicPr>
          <p:nvPr>
            <p:ph idx="1"/>
          </p:nvPr>
        </p:nvPicPr>
        <p:blipFill rotWithShape="1">
          <a:blip r:embed="rId3">
            <a:alphaModFix/>
          </a:blip>
          <a:srcRect t="20"/>
          <a:stretch/>
        </p:blipFill>
        <p:spPr>
          <a:xfrm>
            <a:off x="20" y="10"/>
            <a:ext cx="12191980" cy="6856614"/>
          </a:xfrm>
          <a:prstGeom prst="rect">
            <a:avLst/>
          </a:prstGeom>
        </p:spPr>
      </p:pic>
      <p:sp>
        <p:nvSpPr>
          <p:cNvPr id="20" name="TextBox 19">
            <a:extLst>
              <a:ext uri="{FF2B5EF4-FFF2-40B4-BE49-F238E27FC236}">
                <a16:creationId xmlns:a16="http://schemas.microsoft.com/office/drawing/2014/main" id="{FE5D19E9-7393-4CD4-9C67-1D7F50FEB485}"/>
              </a:ext>
            </a:extLst>
          </p:cNvPr>
          <p:cNvSpPr txBox="1"/>
          <p:nvPr/>
        </p:nvSpPr>
        <p:spPr>
          <a:xfrm>
            <a:off x="7856855" y="1149459"/>
            <a:ext cx="4332157" cy="707886"/>
          </a:xfrm>
          <a:prstGeom prst="rect">
            <a:avLst/>
          </a:prstGeom>
          <a:noFill/>
        </p:spPr>
        <p:txBody>
          <a:bodyPr wrap="square">
            <a:spAutoFit/>
          </a:bodyPr>
          <a:lstStyle/>
          <a:p>
            <a:r>
              <a:rPr lang="en-US" sz="4000">
                <a:solidFill>
                  <a:srgbClr val="FFFFFF"/>
                </a:solidFill>
                <a:ea typeface="+mj-ea"/>
                <a:cs typeface="+mj-cs"/>
              </a:rPr>
              <a:t>Code</a:t>
            </a:r>
            <a:r>
              <a:rPr lang="en-US" sz="1800">
                <a:solidFill>
                  <a:srgbClr val="FFFFFF"/>
                </a:solidFill>
                <a:latin typeface="+mn-lt"/>
              </a:rPr>
              <a:t> </a:t>
            </a:r>
            <a:r>
              <a:rPr lang="en-US" sz="4000">
                <a:solidFill>
                  <a:srgbClr val="FFFFFF"/>
                </a:solidFill>
                <a:ea typeface="+mj-ea"/>
                <a:cs typeface="+mj-cs"/>
              </a:rPr>
              <a:t>Snippet</a:t>
            </a:r>
            <a:r>
              <a:rPr lang="en-US" sz="1800">
                <a:solidFill>
                  <a:srgbClr val="FFFFFF"/>
                </a:solidFill>
                <a:latin typeface="+mn-lt"/>
              </a:rPr>
              <a:t> </a:t>
            </a:r>
            <a:endParaRPr lang="en-US"/>
          </a:p>
        </p:txBody>
      </p:sp>
      <p:sp>
        <p:nvSpPr>
          <p:cNvPr id="6" name="TextBox 5">
            <a:extLst>
              <a:ext uri="{FF2B5EF4-FFF2-40B4-BE49-F238E27FC236}">
                <a16:creationId xmlns:a16="http://schemas.microsoft.com/office/drawing/2014/main" id="{1D46DFC2-E06D-4BD8-BA39-5A51058270B1}"/>
              </a:ext>
            </a:extLst>
          </p:cNvPr>
          <p:cNvSpPr txBox="1"/>
          <p:nvPr/>
        </p:nvSpPr>
        <p:spPr>
          <a:xfrm>
            <a:off x="1361596" y="5129236"/>
            <a:ext cx="5561351" cy="707886"/>
          </a:xfrm>
          <a:prstGeom prst="rect">
            <a:avLst/>
          </a:prstGeom>
          <a:noFill/>
        </p:spPr>
        <p:txBody>
          <a:bodyPr wrap="square" rtlCol="0">
            <a:spAutoFit/>
          </a:bodyPr>
          <a:lstStyle/>
          <a:p>
            <a:r>
              <a:rPr lang="en-IN" sz="4000">
                <a:solidFill>
                  <a:srgbClr val="FFFFFF"/>
                </a:solidFill>
                <a:ea typeface="+mj-ea"/>
                <a:cs typeface="+mj-cs"/>
              </a:rPr>
              <a:t>Hash Tags Extraction</a:t>
            </a:r>
            <a:endParaRPr lang="en-US" sz="4000">
              <a:solidFill>
                <a:srgbClr val="FFFFFF"/>
              </a:solidFill>
              <a:ea typeface="+mj-ea"/>
              <a:cs typeface="+mj-cs"/>
            </a:endParaRPr>
          </a:p>
        </p:txBody>
      </p:sp>
    </p:spTree>
    <p:extLst>
      <p:ext uri="{BB962C8B-B14F-4D97-AF65-F5344CB8AC3E}">
        <p14:creationId xmlns:p14="http://schemas.microsoft.com/office/powerpoint/2010/main" val="415138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650E4-1F5C-408A-9DD9-069FAF415BA5}"/>
              </a:ext>
            </a:extLst>
          </p:cNvPr>
          <p:cNvPicPr>
            <a:picLocks noChangeAspect="1"/>
          </p:cNvPicPr>
          <p:nvPr/>
        </p:nvPicPr>
        <p:blipFill>
          <a:blip r:embed="rId2"/>
          <a:stretch>
            <a:fillRect/>
          </a:stretch>
        </p:blipFill>
        <p:spPr>
          <a:xfrm>
            <a:off x="0" y="171255"/>
            <a:ext cx="12192000" cy="6515490"/>
          </a:xfrm>
          <a:prstGeom prst="rect">
            <a:avLst/>
          </a:prstGeom>
        </p:spPr>
      </p:pic>
    </p:spTree>
    <p:extLst>
      <p:ext uri="{BB962C8B-B14F-4D97-AF65-F5344CB8AC3E}">
        <p14:creationId xmlns:p14="http://schemas.microsoft.com/office/powerpoint/2010/main" val="361982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2E5AA44F-9300-4E1B-95B4-316FA8E8039E}"/>
              </a:ext>
            </a:extLst>
          </p:cNvPr>
          <p:cNvPicPr>
            <a:picLocks noChangeAspect="1"/>
          </p:cNvPicPr>
          <p:nvPr/>
        </p:nvPicPr>
        <p:blipFill rotWithShape="1">
          <a:blip r:embed="rId3">
            <a:alphaModFix amt="60000"/>
          </a:blip>
          <a:srcRect r="5" b="1"/>
          <a:stretch/>
        </p:blipFill>
        <p:spPr>
          <a:xfrm>
            <a:off x="0" y="-3752"/>
            <a:ext cx="12188952" cy="6856614"/>
          </a:xfrm>
          <a:prstGeom prst="rect">
            <a:avLst/>
          </a:prstGeom>
        </p:spPr>
      </p:pic>
      <p:grpSp>
        <p:nvGrpSpPr>
          <p:cNvPr id="18" name="Group 17">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9" name="Picture 18">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0" name="Picture 19">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5456420" y="3082649"/>
            <a:ext cx="6524405" cy="1410934"/>
          </a:xfrm>
        </p:spPr>
        <p:txBody>
          <a:bodyPr vert="horz" lIns="91440" tIns="45720" rIns="91440" bIns="45720" rtlCol="0" anchor="b">
            <a:normAutofit/>
          </a:bodyPr>
          <a:lstStyle/>
          <a:p>
            <a:pPr algn="ctr"/>
            <a:r>
              <a:rPr lang="en-US" sz="4000">
                <a:solidFill>
                  <a:schemeClr val="bg2">
                    <a:lumMod val="10000"/>
                  </a:schemeClr>
                </a:solidFill>
                <a:latin typeface="+mn-lt"/>
              </a:rPr>
              <a:t>Map Reduce in Java</a:t>
            </a: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1218708" y="4069780"/>
            <a:ext cx="9781327" cy="2056617"/>
          </a:xfrm>
        </p:spPr>
        <p:txBody>
          <a:bodyPr vert="horz" lIns="91440" tIns="45720" rIns="91440" bIns="45720" rtlCol="0" anchor="t">
            <a:normAutofit/>
          </a:bodyPr>
          <a:lstStyle/>
          <a:p>
            <a:pPr marL="0" marR="0" lvl="0" indent="0" algn="ctr">
              <a:spcAft>
                <a:spcPts val="800"/>
              </a:spcAft>
              <a:buNone/>
            </a:pPr>
            <a:r>
              <a:rPr lang="en-US" sz="2200">
                <a:solidFill>
                  <a:srgbClr val="FFFFFF"/>
                </a:solidFill>
              </a:rPr>
              <a:t> </a:t>
            </a:r>
          </a:p>
        </p:txBody>
      </p:sp>
    </p:spTree>
    <p:extLst>
      <p:ext uri="{BB962C8B-B14F-4D97-AF65-F5344CB8AC3E}">
        <p14:creationId xmlns:p14="http://schemas.microsoft.com/office/powerpoint/2010/main" val="245699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EA820817-F900-4B93-ABFE-229D324C2D8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20" y="10"/>
            <a:ext cx="12191980" cy="6857990"/>
          </a:xfrm>
          <a:prstGeom prst="rect">
            <a:avLst/>
          </a:prstGeom>
        </p:spPr>
      </p:pic>
      <p:grpSp>
        <p:nvGrpSpPr>
          <p:cNvPr id="12" name="Group 11">
            <a:extLst>
              <a:ext uri="{FF2B5EF4-FFF2-40B4-BE49-F238E27FC236}">
                <a16:creationId xmlns:a16="http://schemas.microsoft.com/office/drawing/2014/main" id="{CE9B092E-D66A-4EA7-BBE1-CCA8B9061C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94385" y="0"/>
            <a:ext cx="3997615" cy="6816079"/>
            <a:chOff x="8059620" y="41922"/>
            <a:chExt cx="3997615" cy="6816077"/>
          </a:xfrm>
        </p:grpSpPr>
        <p:pic>
          <p:nvPicPr>
            <p:cNvPr id="13" name="Picture 12">
              <a:extLst>
                <a:ext uri="{FF2B5EF4-FFF2-40B4-BE49-F238E27FC236}">
                  <a16:creationId xmlns:a16="http://schemas.microsoft.com/office/drawing/2014/main" id="{4619ED9A-EBDC-4CCF-8262-9B63942F3D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10654581-F706-475D-ABF0-14EE63DB76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2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Tree>
    <p:extLst>
      <p:ext uri="{BB962C8B-B14F-4D97-AF65-F5344CB8AC3E}">
        <p14:creationId xmlns:p14="http://schemas.microsoft.com/office/powerpoint/2010/main" val="279041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6D52C-5E6C-4A4E-8BC2-B343D3BD5C2A}"/>
              </a:ext>
            </a:extLst>
          </p:cNvPr>
          <p:cNvPicPr>
            <a:picLocks noChangeAspect="1"/>
          </p:cNvPicPr>
          <p:nvPr/>
        </p:nvPicPr>
        <p:blipFill>
          <a:blip r:embed="rId2"/>
          <a:stretch>
            <a:fillRect/>
          </a:stretch>
        </p:blipFill>
        <p:spPr>
          <a:xfrm>
            <a:off x="0" y="214622"/>
            <a:ext cx="12192000" cy="6488715"/>
          </a:xfrm>
          <a:prstGeom prst="rect">
            <a:avLst/>
          </a:prstGeom>
        </p:spPr>
      </p:pic>
    </p:spTree>
    <p:extLst>
      <p:ext uri="{BB962C8B-B14F-4D97-AF65-F5344CB8AC3E}">
        <p14:creationId xmlns:p14="http://schemas.microsoft.com/office/powerpoint/2010/main" val="13440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996275" y="336607"/>
            <a:ext cx="8023482" cy="933126"/>
          </a:xfrm>
        </p:spPr>
        <p:txBody>
          <a:bodyPr vert="horz" lIns="91440" tIns="45720" rIns="91440" bIns="45720" rtlCol="0" anchor="t">
            <a:normAutofit/>
          </a:bodyPr>
          <a:lstStyle/>
          <a:p>
            <a:r>
              <a:rPr lang="en-US"/>
              <a:t>Scala Map Reduce Word Count</a:t>
            </a:r>
          </a:p>
        </p:txBody>
      </p:sp>
      <p:grpSp>
        <p:nvGrpSpPr>
          <p:cNvPr id="18" name="Group 1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19" name="Picture 18">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20" name="Picture 19">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Picture 4">
            <a:extLst>
              <a:ext uri="{FF2B5EF4-FFF2-40B4-BE49-F238E27FC236}">
                <a16:creationId xmlns:a16="http://schemas.microsoft.com/office/drawing/2014/main" id="{F16CEB18-BBBB-4220-98E3-95F550CAEA2B}"/>
              </a:ext>
            </a:extLst>
          </p:cNvPr>
          <p:cNvPicPr>
            <a:picLocks noChangeAspect="1"/>
          </p:cNvPicPr>
          <p:nvPr/>
        </p:nvPicPr>
        <p:blipFill>
          <a:blip r:embed="rId4"/>
          <a:stretch>
            <a:fillRect/>
          </a:stretch>
        </p:blipFill>
        <p:spPr>
          <a:xfrm>
            <a:off x="838200" y="1849323"/>
            <a:ext cx="10515600" cy="3738944"/>
          </a:xfrm>
          <a:prstGeom prst="rect">
            <a:avLst/>
          </a:prstGeom>
        </p:spPr>
      </p:pic>
    </p:spTree>
    <p:extLst>
      <p:ext uri="{BB962C8B-B14F-4D97-AF65-F5344CB8AC3E}">
        <p14:creationId xmlns:p14="http://schemas.microsoft.com/office/powerpoint/2010/main" val="336902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C3BBB-8F16-40A1-A9BD-024732B95CBA}"/>
              </a:ext>
            </a:extLst>
          </p:cNvPr>
          <p:cNvPicPr>
            <a:picLocks noChangeAspect="1"/>
          </p:cNvPicPr>
          <p:nvPr/>
        </p:nvPicPr>
        <p:blipFill>
          <a:blip r:embed="rId2"/>
          <a:stretch>
            <a:fillRect/>
          </a:stretch>
        </p:blipFill>
        <p:spPr>
          <a:xfrm>
            <a:off x="0" y="139672"/>
            <a:ext cx="12192000" cy="6488715"/>
          </a:xfrm>
          <a:prstGeom prst="rect">
            <a:avLst/>
          </a:prstGeom>
        </p:spPr>
      </p:pic>
    </p:spTree>
    <p:extLst>
      <p:ext uri="{BB962C8B-B14F-4D97-AF65-F5344CB8AC3E}">
        <p14:creationId xmlns:p14="http://schemas.microsoft.com/office/powerpoint/2010/main" val="138041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B40B-C1D1-45F9-838D-D4DDFE4615A7}"/>
              </a:ext>
            </a:extLst>
          </p:cNvPr>
          <p:cNvSpPr>
            <a:spLocks noGrp="1"/>
          </p:cNvSpPr>
          <p:nvPr>
            <p:ph type="title"/>
          </p:nvPr>
        </p:nvSpPr>
        <p:spPr/>
        <p:txBody>
          <a:bodyPr/>
          <a:lstStyle/>
          <a:p>
            <a:r>
              <a:rPr lang="en-US">
                <a:cs typeface="Sabon Next LT"/>
              </a:rPr>
              <a:t>Introduction</a:t>
            </a:r>
            <a:endParaRPr lang="en-US"/>
          </a:p>
        </p:txBody>
      </p:sp>
      <p:sp>
        <p:nvSpPr>
          <p:cNvPr id="3" name="Content Placeholder 2">
            <a:extLst>
              <a:ext uri="{FF2B5EF4-FFF2-40B4-BE49-F238E27FC236}">
                <a16:creationId xmlns:a16="http://schemas.microsoft.com/office/drawing/2014/main" id="{2CEE5AFC-3E82-4B97-A431-D7B9C487B902}"/>
              </a:ext>
            </a:extLst>
          </p:cNvPr>
          <p:cNvSpPr>
            <a:spLocks noGrp="1"/>
          </p:cNvSpPr>
          <p:nvPr>
            <p:ph idx="1"/>
          </p:nvPr>
        </p:nvSpPr>
        <p:spPr/>
        <p:txBody>
          <a:bodyPr vert="horz" lIns="91440" tIns="45720" rIns="91440" bIns="45720" rtlCol="0" anchor="t">
            <a:normAutofit/>
          </a:bodyPr>
          <a:lstStyle/>
          <a:p>
            <a:pPr algn="just">
              <a:buNone/>
            </a:pPr>
            <a:r>
              <a:rPr lang="en-US" sz="2400">
                <a:effectLst/>
                <a:latin typeface="Calibri" panose="020F0502020204030204" pitchFamily="34" charset="0"/>
                <a:ea typeface="Calibri" panose="020F0502020204030204" pitchFamily="34" charset="0"/>
                <a:cs typeface="Calibri" panose="020F0502020204030204" pitchFamily="34" charset="0"/>
              </a:rPr>
              <a:t>	Analyze the vaccination data with charts, news, important dates, and many more is always hard which leads to inaccuracy in analysis and investment in particular stock. This project helps to analyze the Covid-19 vaccination data and the data is collected from twitter data, implemented using Hadoop ecosystem. It collects the twitter data associated with the vaccination details and analyze/predict the vaccination movement.</a:t>
            </a:r>
            <a:endParaRPr lang="en-US" sz="2400">
              <a:effectLst/>
              <a:latin typeface="Calibri" panose="020F0502020204030204" pitchFamily="34" charset="0"/>
              <a:ea typeface="Calibri" panose="020F0502020204030204" pitchFamily="34" charset="0"/>
              <a:cs typeface="Mangal" panose="02040503050203030202" pitchFamily="18" charset="0"/>
            </a:endParaRPr>
          </a:p>
          <a:p>
            <a:pPr algn="just">
              <a:buNone/>
            </a:pPr>
            <a:endParaRPr lang="en-US"/>
          </a:p>
        </p:txBody>
      </p:sp>
    </p:spTree>
    <p:extLst>
      <p:ext uri="{BB962C8B-B14F-4D97-AF65-F5344CB8AC3E}">
        <p14:creationId xmlns:p14="http://schemas.microsoft.com/office/powerpoint/2010/main" val="163861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E27E1-B10D-4C57-B01F-5D55157BCBF8}"/>
              </a:ext>
            </a:extLst>
          </p:cNvPr>
          <p:cNvPicPr>
            <a:picLocks noChangeAspect="1"/>
          </p:cNvPicPr>
          <p:nvPr/>
        </p:nvPicPr>
        <p:blipFill>
          <a:blip r:embed="rId2"/>
          <a:stretch>
            <a:fillRect/>
          </a:stretch>
        </p:blipFill>
        <p:spPr>
          <a:xfrm>
            <a:off x="0" y="184642"/>
            <a:ext cx="12192000" cy="6488715"/>
          </a:xfrm>
          <a:prstGeom prst="rect">
            <a:avLst/>
          </a:prstGeom>
        </p:spPr>
      </p:pic>
    </p:spTree>
    <p:extLst>
      <p:ext uri="{BB962C8B-B14F-4D97-AF65-F5344CB8AC3E}">
        <p14:creationId xmlns:p14="http://schemas.microsoft.com/office/powerpoint/2010/main" val="4289418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6C86F-1F38-4812-9426-08230E5F808A}"/>
              </a:ext>
            </a:extLst>
          </p:cNvPr>
          <p:cNvPicPr>
            <a:picLocks noChangeAspect="1"/>
          </p:cNvPicPr>
          <p:nvPr/>
        </p:nvPicPr>
        <p:blipFill>
          <a:blip r:embed="rId2"/>
          <a:stretch>
            <a:fillRect/>
          </a:stretch>
        </p:blipFill>
        <p:spPr>
          <a:xfrm>
            <a:off x="0" y="258186"/>
            <a:ext cx="12192000" cy="6341627"/>
          </a:xfrm>
          <a:prstGeom prst="rect">
            <a:avLst/>
          </a:prstGeom>
        </p:spPr>
      </p:pic>
    </p:spTree>
    <p:extLst>
      <p:ext uri="{BB962C8B-B14F-4D97-AF65-F5344CB8AC3E}">
        <p14:creationId xmlns:p14="http://schemas.microsoft.com/office/powerpoint/2010/main" val="409264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A2DD-1A0F-4D04-AF93-5734E1F495FC}"/>
              </a:ext>
            </a:extLst>
          </p:cNvPr>
          <p:cNvSpPr>
            <a:spLocks noGrp="1"/>
          </p:cNvSpPr>
          <p:nvPr>
            <p:ph type="title"/>
          </p:nvPr>
        </p:nvSpPr>
        <p:spPr/>
        <p:txBody>
          <a:bodyPr>
            <a:normAutofit fontScale="90000"/>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2700">
                <a:effectLst/>
                <a:latin typeface="Calibri" panose="020F0502020204030204" pitchFamily="34" charset="0"/>
                <a:ea typeface="Calibri" panose="020F0502020204030204" pitchFamily="34" charset="0"/>
                <a:cs typeface="Calibri" panose="020F0502020204030204" pitchFamily="34" charset="0"/>
              </a:rPr>
              <a:t>Selecting 5 counties from the </a:t>
            </a:r>
            <a:r>
              <a:rPr lang="en-US" sz="2700" err="1">
                <a:effectLst/>
                <a:latin typeface="Calibri" panose="020F0502020204030204" pitchFamily="34" charset="0"/>
                <a:ea typeface="Calibri" panose="020F0502020204030204" pitchFamily="34" charset="0"/>
                <a:cs typeface="Calibri" panose="020F0502020204030204" pitchFamily="34" charset="0"/>
              </a:rPr>
              <a:t>dataframe</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340077ED-1EE7-4A4D-B001-AC79043BDB7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0431" y="1949450"/>
            <a:ext cx="9955659" cy="4667107"/>
          </a:xfrm>
          <a:prstGeom prst="rect">
            <a:avLst/>
          </a:prstGeom>
          <a:noFill/>
          <a:ln>
            <a:noFill/>
          </a:ln>
        </p:spPr>
      </p:pic>
    </p:spTree>
    <p:extLst>
      <p:ext uri="{BB962C8B-B14F-4D97-AF65-F5344CB8AC3E}">
        <p14:creationId xmlns:p14="http://schemas.microsoft.com/office/powerpoint/2010/main" val="592718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AE9B-A19A-4FD5-84E7-2B2C9ECFDB2E}"/>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Sum of overall Pfizer, </a:t>
            </a:r>
            <a:r>
              <a:rPr lang="en-US" sz="2400" err="1">
                <a:effectLst/>
                <a:latin typeface="Calibri" panose="020F0502020204030204" pitchFamily="34" charset="0"/>
                <a:ea typeface="Calibri" panose="020F0502020204030204" pitchFamily="34" charset="0"/>
                <a:cs typeface="Calibri" panose="020F0502020204030204" pitchFamily="34" charset="0"/>
              </a:rPr>
              <a:t>moderna</a:t>
            </a:r>
            <a:r>
              <a:rPr lang="en-US" sz="2400">
                <a:effectLst/>
                <a:latin typeface="Calibri" panose="020F0502020204030204" pitchFamily="34" charset="0"/>
                <a:ea typeface="Calibri" panose="020F0502020204030204" pitchFamily="34" charset="0"/>
                <a:cs typeface="Calibri" panose="020F0502020204030204" pitchFamily="34" charset="0"/>
              </a:rPr>
              <a:t>, J&amp;J distribution calculated monthly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F86CF81B-B8F5-4FDE-9DF8-08F33141D9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2899" y="1366464"/>
            <a:ext cx="9472773" cy="4778750"/>
          </a:xfrm>
          <a:prstGeom prst="rect">
            <a:avLst/>
          </a:prstGeom>
          <a:noFill/>
          <a:ln>
            <a:noFill/>
          </a:ln>
        </p:spPr>
      </p:pic>
    </p:spTree>
    <p:extLst>
      <p:ext uri="{BB962C8B-B14F-4D97-AF65-F5344CB8AC3E}">
        <p14:creationId xmlns:p14="http://schemas.microsoft.com/office/powerpoint/2010/main" val="3564411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DB0A-6C77-4EF7-B2E5-A6EE4490A8D5}"/>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Sum of overall Pfizer distribution calculated monthly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8BFBD8D7-D619-4141-A35A-D94CCB38C6B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625" y="1438382"/>
            <a:ext cx="9894013" cy="4706831"/>
          </a:xfrm>
          <a:prstGeom prst="rect">
            <a:avLst/>
          </a:prstGeom>
          <a:noFill/>
          <a:ln>
            <a:noFill/>
          </a:ln>
        </p:spPr>
      </p:pic>
    </p:spTree>
    <p:extLst>
      <p:ext uri="{BB962C8B-B14F-4D97-AF65-F5344CB8AC3E}">
        <p14:creationId xmlns:p14="http://schemas.microsoft.com/office/powerpoint/2010/main" val="387075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F41F-8567-4FA5-9824-EC57C2C6E18F}"/>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Sum of overall </a:t>
            </a:r>
            <a:r>
              <a:rPr lang="en-US" sz="2400" err="1">
                <a:effectLst/>
                <a:latin typeface="Calibri" panose="020F0502020204030204" pitchFamily="34" charset="0"/>
                <a:ea typeface="Calibri" panose="020F0502020204030204" pitchFamily="34" charset="0"/>
                <a:cs typeface="Calibri" panose="020F0502020204030204" pitchFamily="34" charset="0"/>
              </a:rPr>
              <a:t>moderna</a:t>
            </a:r>
            <a:r>
              <a:rPr lang="en-US" sz="2400">
                <a:effectLst/>
                <a:latin typeface="Calibri" panose="020F0502020204030204" pitchFamily="34" charset="0"/>
                <a:ea typeface="Calibri" panose="020F0502020204030204" pitchFamily="34" charset="0"/>
                <a:cs typeface="Calibri" panose="020F0502020204030204" pitchFamily="34" charset="0"/>
              </a:rPr>
              <a:t> distribution calculated monthly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E159EA15-AD7F-405E-897A-8B40CAF5510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625" y="1407560"/>
            <a:ext cx="9503595" cy="4737653"/>
          </a:xfrm>
          <a:prstGeom prst="rect">
            <a:avLst/>
          </a:prstGeom>
          <a:noFill/>
          <a:ln>
            <a:noFill/>
          </a:ln>
        </p:spPr>
      </p:pic>
    </p:spTree>
    <p:extLst>
      <p:ext uri="{BB962C8B-B14F-4D97-AF65-F5344CB8AC3E}">
        <p14:creationId xmlns:p14="http://schemas.microsoft.com/office/powerpoint/2010/main" val="644978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60AE-A8E5-44C4-BEA4-ED2ECBE21011}"/>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Sum of overall J&amp;J distribution calculated monthly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4957D349-6C2E-42C9-9813-CBA78969A89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2899" y="1366464"/>
            <a:ext cx="9637159" cy="4778750"/>
          </a:xfrm>
          <a:prstGeom prst="rect">
            <a:avLst/>
          </a:prstGeom>
          <a:noFill/>
          <a:ln>
            <a:noFill/>
          </a:ln>
        </p:spPr>
      </p:pic>
    </p:spTree>
    <p:extLst>
      <p:ext uri="{BB962C8B-B14F-4D97-AF65-F5344CB8AC3E}">
        <p14:creationId xmlns:p14="http://schemas.microsoft.com/office/powerpoint/2010/main" val="1950579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4187-05CE-41CD-9892-CA53F637E1D6}"/>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Maximum monthly doses distributed of Pfizer, </a:t>
            </a:r>
            <a:r>
              <a:rPr lang="en-US" sz="2400" err="1">
                <a:effectLst/>
                <a:latin typeface="Calibri" panose="020F0502020204030204" pitchFamily="34" charset="0"/>
                <a:ea typeface="Calibri" panose="020F0502020204030204" pitchFamily="34" charset="0"/>
                <a:cs typeface="Calibri" panose="020F0502020204030204" pitchFamily="34" charset="0"/>
              </a:rPr>
              <a:t>Moderna</a:t>
            </a:r>
            <a:r>
              <a:rPr lang="en-US" sz="2400">
                <a:effectLst/>
                <a:latin typeface="Calibri" panose="020F0502020204030204" pitchFamily="34" charset="0"/>
                <a:ea typeface="Calibri" panose="020F0502020204030204" pitchFamily="34" charset="0"/>
                <a:cs typeface="Calibri" panose="020F0502020204030204" pitchFamily="34" charset="0"/>
              </a:rPr>
              <a:t>, J&amp;J </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CEDC04CE-AFA3-4A44-AFF9-5FF393D9AC7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8788" y="2034284"/>
            <a:ext cx="11274425" cy="4109662"/>
          </a:xfrm>
          <a:prstGeom prst="rect">
            <a:avLst/>
          </a:prstGeom>
          <a:noFill/>
          <a:ln>
            <a:noFill/>
          </a:ln>
        </p:spPr>
      </p:pic>
    </p:spTree>
    <p:extLst>
      <p:ext uri="{BB962C8B-B14F-4D97-AF65-F5344CB8AC3E}">
        <p14:creationId xmlns:p14="http://schemas.microsoft.com/office/powerpoint/2010/main" val="12783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81D1-0FAA-4B87-9CCF-5932D3FA0B3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777ECBC-4DDA-4A16-A7F7-6D3408A2530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2494" y="1797978"/>
            <a:ext cx="9524144" cy="4530903"/>
          </a:xfrm>
          <a:prstGeom prst="rect">
            <a:avLst/>
          </a:prstGeom>
          <a:noFill/>
          <a:ln>
            <a:noFill/>
          </a:ln>
        </p:spPr>
      </p:pic>
    </p:spTree>
    <p:extLst>
      <p:ext uri="{BB962C8B-B14F-4D97-AF65-F5344CB8AC3E}">
        <p14:creationId xmlns:p14="http://schemas.microsoft.com/office/powerpoint/2010/main" val="144477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40858-4343-4B2A-B499-D377917685D6}"/>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Number of fully vaccinated people based on each County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33D98E2B-08BD-44D9-A4C2-288C0D1ACB2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013" y="1949450"/>
            <a:ext cx="9852917" cy="4542790"/>
          </a:xfrm>
          <a:prstGeom prst="rect">
            <a:avLst/>
          </a:prstGeom>
          <a:noFill/>
          <a:ln>
            <a:noFill/>
          </a:ln>
        </p:spPr>
      </p:pic>
    </p:spTree>
    <p:extLst>
      <p:ext uri="{BB962C8B-B14F-4D97-AF65-F5344CB8AC3E}">
        <p14:creationId xmlns:p14="http://schemas.microsoft.com/office/powerpoint/2010/main" val="104199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lstStyle/>
          <a:p>
            <a:r>
              <a:rPr lang="en-US">
                <a:sym typeface="+mn-ea"/>
              </a:rPr>
              <a:t>Motivation</a:t>
            </a:r>
            <a:endParaRPr lang="en-US"/>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sz="2400">
                <a:effectLst/>
                <a:latin typeface="Calibri" panose="020F0502020204030204" pitchFamily="34" charset="0"/>
                <a:ea typeface="Calibri" panose="020F0502020204030204" pitchFamily="34" charset="0"/>
                <a:cs typeface="Calibri" panose="020F0502020204030204" pitchFamily="34" charset="0"/>
              </a:rPr>
              <a:t>We have tried hard to analyze the Covid data from the main source twitter and other public sources, but we failed many times. We always have an extremely hard time analyzing that huge amount of data and coming to a decision based on the analysis. And analyzing that huge data takes a lot of time and got to concentrate on various works too. So, to do this task for us we need some sort of Big data tools to analyze and give us filtered results. Not only that as big data tools analyze data extremely fast, we can make decisions quicker than we do. We can also avoid human error using these tools. Moreover, as large number of people are in need of vaccination, we need to have proper data insight so that vaccines can be distributed in an effective and fastest way.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sz="2600"/>
          </a:p>
        </p:txBody>
      </p:sp>
    </p:spTree>
    <p:extLst>
      <p:ext uri="{BB962C8B-B14F-4D97-AF65-F5344CB8AC3E}">
        <p14:creationId xmlns:p14="http://schemas.microsoft.com/office/powerpoint/2010/main" val="3863294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7E6E-EAA5-4529-9852-29C085E26C5F}"/>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Number of partially vaccinated people based on County</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5F3DC2D5-AEBD-483B-A121-B955B5AF841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9061" y="1428108"/>
            <a:ext cx="9318660" cy="4818580"/>
          </a:xfrm>
          <a:prstGeom prst="rect">
            <a:avLst/>
          </a:prstGeom>
          <a:noFill/>
          <a:ln>
            <a:noFill/>
          </a:ln>
        </p:spPr>
      </p:pic>
    </p:spTree>
    <p:extLst>
      <p:ext uri="{BB962C8B-B14F-4D97-AF65-F5344CB8AC3E}">
        <p14:creationId xmlns:p14="http://schemas.microsoft.com/office/powerpoint/2010/main" val="335510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FC39-D27D-45BC-81E0-B8695C9FA464}"/>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Top 5 Partially vaccinated and fully vaccinated people based on County and month</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B06A655B-B7E9-4AD6-8B03-81C6123FD90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465" y="1253448"/>
            <a:ext cx="10233061" cy="4891766"/>
          </a:xfrm>
          <a:prstGeom prst="rect">
            <a:avLst/>
          </a:prstGeom>
          <a:noFill/>
          <a:ln>
            <a:noFill/>
          </a:ln>
        </p:spPr>
      </p:pic>
    </p:spTree>
    <p:extLst>
      <p:ext uri="{BB962C8B-B14F-4D97-AF65-F5344CB8AC3E}">
        <p14:creationId xmlns:p14="http://schemas.microsoft.com/office/powerpoint/2010/main" val="1061812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24D1-1BFD-4A4D-8A93-F96EF6618E11}"/>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Total Number of tweets processed in Spark</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48D8A588-03F3-4E84-8BB1-9E62AC6AF61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0157" y="1263722"/>
            <a:ext cx="9791272" cy="4881492"/>
          </a:xfrm>
          <a:prstGeom prst="rect">
            <a:avLst/>
          </a:prstGeom>
          <a:noFill/>
          <a:ln>
            <a:noFill/>
          </a:ln>
        </p:spPr>
      </p:pic>
    </p:spTree>
    <p:extLst>
      <p:ext uri="{BB962C8B-B14F-4D97-AF65-F5344CB8AC3E}">
        <p14:creationId xmlns:p14="http://schemas.microsoft.com/office/powerpoint/2010/main" val="109293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DBCF-6415-4030-80EC-8D5827D471FD}"/>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Trending Hashtags</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23EC65C9-85E2-4FC2-A196-4DAC00333B2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465" y="1356190"/>
            <a:ext cx="9873465" cy="4789024"/>
          </a:xfrm>
          <a:prstGeom prst="rect">
            <a:avLst/>
          </a:prstGeom>
          <a:noFill/>
          <a:ln>
            <a:noFill/>
          </a:ln>
        </p:spPr>
      </p:pic>
    </p:spTree>
    <p:extLst>
      <p:ext uri="{BB962C8B-B14F-4D97-AF65-F5344CB8AC3E}">
        <p14:creationId xmlns:p14="http://schemas.microsoft.com/office/powerpoint/2010/main" val="482812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B81E-1B5D-4B1A-A579-17E78CACFE82}"/>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Description from user where it has keyword vaccine</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2F988BF2-86C2-4007-818C-4433F3621D0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3447" y="1949450"/>
            <a:ext cx="9585789" cy="4195763"/>
          </a:xfrm>
          <a:prstGeom prst="rect">
            <a:avLst/>
          </a:prstGeom>
          <a:noFill/>
          <a:ln>
            <a:noFill/>
          </a:ln>
        </p:spPr>
      </p:pic>
    </p:spTree>
    <p:extLst>
      <p:ext uri="{BB962C8B-B14F-4D97-AF65-F5344CB8AC3E}">
        <p14:creationId xmlns:p14="http://schemas.microsoft.com/office/powerpoint/2010/main" val="2674428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D6AE-0097-4E3A-BF8F-C5E5FAFEF8B0}"/>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Trends on Number of friends</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0B8B6E08-E08D-44B7-B050-BA820B5FFE9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076" y="1191802"/>
            <a:ext cx="9400854" cy="4953411"/>
          </a:xfrm>
          <a:prstGeom prst="rect">
            <a:avLst/>
          </a:prstGeom>
          <a:noFill/>
          <a:ln>
            <a:noFill/>
          </a:ln>
        </p:spPr>
      </p:pic>
    </p:spTree>
    <p:extLst>
      <p:ext uri="{BB962C8B-B14F-4D97-AF65-F5344CB8AC3E}">
        <p14:creationId xmlns:p14="http://schemas.microsoft.com/office/powerpoint/2010/main" val="4169160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F59D-D957-4800-A5EE-8F87EFBAB8E0}"/>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Most Mentioned Twitter Accounts</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4" name="Content Placeholder 3">
            <a:extLst>
              <a:ext uri="{FF2B5EF4-FFF2-40B4-BE49-F238E27FC236}">
                <a16:creationId xmlns:a16="http://schemas.microsoft.com/office/drawing/2014/main" id="{854BBDCB-6DA3-4212-B0B9-592819274C3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9204" y="1335640"/>
            <a:ext cx="9483048" cy="4809573"/>
          </a:xfrm>
          <a:prstGeom prst="rect">
            <a:avLst/>
          </a:prstGeom>
          <a:noFill/>
          <a:ln>
            <a:noFill/>
          </a:ln>
        </p:spPr>
      </p:pic>
    </p:spTree>
    <p:extLst>
      <p:ext uri="{BB962C8B-B14F-4D97-AF65-F5344CB8AC3E}">
        <p14:creationId xmlns:p14="http://schemas.microsoft.com/office/powerpoint/2010/main" val="328446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9F4C-3059-41A5-AE17-81E12A1C226E}"/>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Accounts With More Followers Count Based on Location</a:t>
            </a:r>
            <a:endParaRPr lang="en-US" dirty="0"/>
          </a:p>
        </p:txBody>
      </p:sp>
      <p:pic>
        <p:nvPicPr>
          <p:cNvPr id="4" name="Content Placeholder 3">
            <a:extLst>
              <a:ext uri="{FF2B5EF4-FFF2-40B4-BE49-F238E27FC236}">
                <a16:creationId xmlns:a16="http://schemas.microsoft.com/office/drawing/2014/main" id="{B3C38A14-A132-4298-B54E-D147D4F9F4B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4612" y="1949450"/>
            <a:ext cx="7462776" cy="4195763"/>
          </a:xfrm>
          <a:prstGeom prst="rect">
            <a:avLst/>
          </a:prstGeom>
          <a:noFill/>
          <a:ln>
            <a:noFill/>
          </a:ln>
        </p:spPr>
      </p:pic>
    </p:spTree>
    <p:extLst>
      <p:ext uri="{BB962C8B-B14F-4D97-AF65-F5344CB8AC3E}">
        <p14:creationId xmlns:p14="http://schemas.microsoft.com/office/powerpoint/2010/main" val="3047513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DECA-0599-4DD9-9021-F0103E410964}"/>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Top Retweeted Tweets (Tweet in </a:t>
            </a:r>
            <a:r>
              <a:rPr lang="en-US" sz="1800" dirty="0" err="1">
                <a:effectLst/>
                <a:latin typeface="Calibri" panose="020F0502020204030204" pitchFamily="34" charset="0"/>
                <a:ea typeface="Calibri" panose="020F0502020204030204" pitchFamily="34" charset="0"/>
                <a:cs typeface="Calibri" panose="020F0502020204030204" pitchFamily="34" charset="0"/>
              </a:rPr>
              <a:t>english</a:t>
            </a:r>
            <a:r>
              <a:rPr lang="en-US" sz="1800" dirty="0">
                <a:effectLst/>
                <a:latin typeface="Calibri" panose="020F0502020204030204" pitchFamily="34" charset="0"/>
                <a:ea typeface="Calibri" panose="020F0502020204030204" pitchFamily="34" charset="0"/>
                <a:cs typeface="Calibri" panose="020F0502020204030204" pitchFamily="34" charset="0"/>
              </a:rPr>
              <a:t> language)</a:t>
            </a:r>
            <a:endParaRPr lang="en-US" dirty="0"/>
          </a:p>
        </p:txBody>
      </p:sp>
      <p:pic>
        <p:nvPicPr>
          <p:cNvPr id="4" name="Content Placeholder 3">
            <a:extLst>
              <a:ext uri="{FF2B5EF4-FFF2-40B4-BE49-F238E27FC236}">
                <a16:creationId xmlns:a16="http://schemas.microsoft.com/office/drawing/2014/main" id="{F6E06EF4-4139-4B77-A522-3889C468349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4612" y="1949450"/>
            <a:ext cx="7462776" cy="4195763"/>
          </a:xfrm>
          <a:prstGeom prst="rect">
            <a:avLst/>
          </a:prstGeom>
          <a:noFill/>
          <a:ln>
            <a:noFill/>
          </a:ln>
        </p:spPr>
      </p:pic>
    </p:spTree>
    <p:extLst>
      <p:ext uri="{BB962C8B-B14F-4D97-AF65-F5344CB8AC3E}">
        <p14:creationId xmlns:p14="http://schemas.microsoft.com/office/powerpoint/2010/main" val="2318938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76E2-5DCE-4F33-A3E5-781C1A153CAB}"/>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Home page of our Flask web application</a:t>
            </a:r>
            <a:endParaRPr lang="en-US" dirty="0"/>
          </a:p>
        </p:txBody>
      </p:sp>
      <p:pic>
        <p:nvPicPr>
          <p:cNvPr id="4" name="Picture 3">
            <a:extLst>
              <a:ext uri="{FF2B5EF4-FFF2-40B4-BE49-F238E27FC236}">
                <a16:creationId xmlns:a16="http://schemas.microsoft.com/office/drawing/2014/main" id="{B2F8A12B-FD58-4AFB-A87A-649D0C8146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50423" y="1819909"/>
            <a:ext cx="8647611" cy="3862434"/>
          </a:xfrm>
          <a:prstGeom prst="rect">
            <a:avLst/>
          </a:prstGeom>
          <a:noFill/>
          <a:ln>
            <a:noFill/>
          </a:ln>
        </p:spPr>
      </p:pic>
    </p:spTree>
    <p:extLst>
      <p:ext uri="{BB962C8B-B14F-4D97-AF65-F5344CB8AC3E}">
        <p14:creationId xmlns:p14="http://schemas.microsoft.com/office/powerpoint/2010/main" val="198703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a:normAutofit/>
          </a:bodyPr>
          <a:lstStyle/>
          <a:p>
            <a:pPr marL="0" indent="0" algn="just">
              <a:buNone/>
            </a:pPr>
            <a:r>
              <a:rPr lang="en-US" sz="2400">
                <a:effectLst/>
                <a:latin typeface="Calibri" panose="020F0502020204030204" pitchFamily="34" charset="0"/>
                <a:ea typeface="Calibri" panose="020F0502020204030204" pitchFamily="34" charset="0"/>
                <a:cs typeface="Calibri" panose="020F0502020204030204" pitchFamily="34" charset="0"/>
              </a:rPr>
              <a:t>To analyze covid-19 vaccine data, we will be collecting the twitter data using python script and processing the data. Different tools in Hadoop ecosystem will be used to analyze the data and help in predicting the movement of the Vaccination.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600"/>
          </a:p>
        </p:txBody>
      </p:sp>
    </p:spTree>
    <p:extLst>
      <p:ext uri="{BB962C8B-B14F-4D97-AF65-F5344CB8AC3E}">
        <p14:creationId xmlns:p14="http://schemas.microsoft.com/office/powerpoint/2010/main" val="3761141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5F975-F98B-499E-9B69-234DEA643A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5840" y="2045150"/>
            <a:ext cx="10045336" cy="4029079"/>
          </a:xfrm>
          <a:prstGeom prst="rect">
            <a:avLst/>
          </a:prstGeom>
          <a:noFill/>
          <a:ln>
            <a:noFill/>
          </a:ln>
        </p:spPr>
      </p:pic>
      <p:sp>
        <p:nvSpPr>
          <p:cNvPr id="6" name="TextBox 5">
            <a:extLst>
              <a:ext uri="{FF2B5EF4-FFF2-40B4-BE49-F238E27FC236}">
                <a16:creationId xmlns:a16="http://schemas.microsoft.com/office/drawing/2014/main" id="{55906AE9-097F-46D6-A14C-F0BC4D6ABEAD}"/>
              </a:ext>
            </a:extLst>
          </p:cNvPr>
          <p:cNvSpPr txBox="1"/>
          <p:nvPr/>
        </p:nvSpPr>
        <p:spPr>
          <a:xfrm>
            <a:off x="640079" y="1018903"/>
            <a:ext cx="10411097"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on Verified Users, it goes and triggers the query “Followers Count of verified Users”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17201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61CD1A-8032-486A-9BB7-B0D4BAE41E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0526" y="1876605"/>
            <a:ext cx="4920343" cy="3000285"/>
          </a:xfrm>
          <a:prstGeom prst="rect">
            <a:avLst/>
          </a:prstGeom>
          <a:noFill/>
          <a:ln>
            <a:noFill/>
          </a:ln>
        </p:spPr>
      </p:pic>
      <p:pic>
        <p:nvPicPr>
          <p:cNvPr id="3" name="Picture 2">
            <a:extLst>
              <a:ext uri="{FF2B5EF4-FFF2-40B4-BE49-F238E27FC236}">
                <a16:creationId xmlns:a16="http://schemas.microsoft.com/office/drawing/2014/main" id="{CBA8BB2E-7811-43EF-A5C3-95AD565FF4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05599" y="1876605"/>
            <a:ext cx="4920343" cy="2886892"/>
          </a:xfrm>
          <a:prstGeom prst="rect">
            <a:avLst/>
          </a:prstGeom>
          <a:noFill/>
          <a:ln>
            <a:noFill/>
          </a:ln>
        </p:spPr>
      </p:pic>
    </p:spTree>
    <p:extLst>
      <p:ext uri="{BB962C8B-B14F-4D97-AF65-F5344CB8AC3E}">
        <p14:creationId xmlns:p14="http://schemas.microsoft.com/office/powerpoint/2010/main" val="1437556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92FBFB-FE0B-4B2F-9903-CE7FC2711B3C}"/>
              </a:ext>
            </a:extLst>
          </p:cNvPr>
          <p:cNvSpPr txBox="1"/>
          <p:nvPr/>
        </p:nvSpPr>
        <p:spPr>
          <a:xfrm>
            <a:off x="470263" y="979714"/>
            <a:ext cx="10933611"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on influential person, it goes and triggers the query “Most Influential Person Based on Retweet”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A19B65-0414-44FC-A421-B2C8DC3769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36469" y="1819909"/>
            <a:ext cx="9183188" cy="4058377"/>
          </a:xfrm>
          <a:prstGeom prst="rect">
            <a:avLst/>
          </a:prstGeom>
          <a:noFill/>
          <a:ln>
            <a:noFill/>
          </a:ln>
        </p:spPr>
      </p:pic>
    </p:spTree>
    <p:extLst>
      <p:ext uri="{BB962C8B-B14F-4D97-AF65-F5344CB8AC3E}">
        <p14:creationId xmlns:p14="http://schemas.microsoft.com/office/powerpoint/2010/main" val="2578794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EE952-3F1F-4CEE-AF10-704ACDECE1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1689282"/>
            <a:ext cx="5727700" cy="3218180"/>
          </a:xfrm>
          <a:prstGeom prst="rect">
            <a:avLst/>
          </a:prstGeom>
          <a:noFill/>
          <a:ln>
            <a:noFill/>
          </a:ln>
        </p:spPr>
      </p:pic>
      <p:pic>
        <p:nvPicPr>
          <p:cNvPr id="3" name="Picture 2">
            <a:extLst>
              <a:ext uri="{FF2B5EF4-FFF2-40B4-BE49-F238E27FC236}">
                <a16:creationId xmlns:a16="http://schemas.microsoft.com/office/drawing/2014/main" id="{82585436-ADBD-47B4-849E-F7504CD24B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89282"/>
            <a:ext cx="5727700" cy="3218180"/>
          </a:xfrm>
          <a:prstGeom prst="rect">
            <a:avLst/>
          </a:prstGeom>
          <a:noFill/>
          <a:ln>
            <a:noFill/>
          </a:ln>
        </p:spPr>
      </p:pic>
    </p:spTree>
    <p:extLst>
      <p:ext uri="{BB962C8B-B14F-4D97-AF65-F5344CB8AC3E}">
        <p14:creationId xmlns:p14="http://schemas.microsoft.com/office/powerpoint/2010/main" val="1355843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633E44-0FEE-4BF7-8F82-D5E74C102AF3}"/>
              </a:ext>
            </a:extLst>
          </p:cNvPr>
          <p:cNvSpPr txBox="1"/>
          <p:nvPr/>
        </p:nvSpPr>
        <p:spPr>
          <a:xfrm>
            <a:off x="470263" y="979714"/>
            <a:ext cx="10998926"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on languages, it goes and triggers the query “Top Languages Used in Profile”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5D53B23-7CB6-40F4-B9A2-74E915981D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1783" y="1819909"/>
            <a:ext cx="9993086" cy="4202067"/>
          </a:xfrm>
          <a:prstGeom prst="rect">
            <a:avLst/>
          </a:prstGeom>
          <a:noFill/>
          <a:ln>
            <a:noFill/>
          </a:ln>
        </p:spPr>
      </p:pic>
    </p:spTree>
    <p:extLst>
      <p:ext uri="{BB962C8B-B14F-4D97-AF65-F5344CB8AC3E}">
        <p14:creationId xmlns:p14="http://schemas.microsoft.com/office/powerpoint/2010/main" val="1301384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12D474-0E34-4191-8323-DD81011E48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19910"/>
            <a:ext cx="5727700" cy="3218180"/>
          </a:xfrm>
          <a:prstGeom prst="rect">
            <a:avLst/>
          </a:prstGeom>
          <a:noFill/>
          <a:ln>
            <a:noFill/>
          </a:ln>
        </p:spPr>
      </p:pic>
      <p:pic>
        <p:nvPicPr>
          <p:cNvPr id="3" name="Picture 2">
            <a:extLst>
              <a:ext uri="{FF2B5EF4-FFF2-40B4-BE49-F238E27FC236}">
                <a16:creationId xmlns:a16="http://schemas.microsoft.com/office/drawing/2014/main" id="{C58FE728-555E-4394-8F78-664A275458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9910"/>
            <a:ext cx="5727700" cy="3218180"/>
          </a:xfrm>
          <a:prstGeom prst="rect">
            <a:avLst/>
          </a:prstGeom>
          <a:noFill/>
          <a:ln>
            <a:noFill/>
          </a:ln>
        </p:spPr>
      </p:pic>
    </p:spTree>
    <p:extLst>
      <p:ext uri="{BB962C8B-B14F-4D97-AF65-F5344CB8AC3E}">
        <p14:creationId xmlns:p14="http://schemas.microsoft.com/office/powerpoint/2010/main" val="2393863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BF766-DBB6-48F9-90DB-EE3B573FDEAF}"/>
              </a:ext>
            </a:extLst>
          </p:cNvPr>
          <p:cNvSpPr txBox="1"/>
          <p:nvPr/>
        </p:nvSpPr>
        <p:spPr>
          <a:xfrm>
            <a:off x="391885" y="966651"/>
            <a:ext cx="9771017"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on Devices, it goes and triggers the query “Devices Used for Tweets”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485A1FA-502B-4F0F-A6F2-1B2865B822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206" y="1819910"/>
            <a:ext cx="9771016" cy="3914684"/>
          </a:xfrm>
          <a:prstGeom prst="rect">
            <a:avLst/>
          </a:prstGeom>
          <a:noFill/>
          <a:ln>
            <a:noFill/>
          </a:ln>
        </p:spPr>
      </p:pic>
    </p:spTree>
    <p:extLst>
      <p:ext uri="{BB962C8B-B14F-4D97-AF65-F5344CB8AC3E}">
        <p14:creationId xmlns:p14="http://schemas.microsoft.com/office/powerpoint/2010/main" val="1599819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3A0F08-6D73-4508-BDF5-77FC603749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2277110"/>
            <a:ext cx="5727700" cy="3218180"/>
          </a:xfrm>
          <a:prstGeom prst="rect">
            <a:avLst/>
          </a:prstGeom>
          <a:noFill/>
          <a:ln>
            <a:noFill/>
          </a:ln>
        </p:spPr>
      </p:pic>
      <p:pic>
        <p:nvPicPr>
          <p:cNvPr id="3" name="Picture 2">
            <a:extLst>
              <a:ext uri="{FF2B5EF4-FFF2-40B4-BE49-F238E27FC236}">
                <a16:creationId xmlns:a16="http://schemas.microsoft.com/office/drawing/2014/main" id="{70A352C7-A0B4-4D1B-805E-537C7DE199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77110"/>
            <a:ext cx="5727700" cy="3218180"/>
          </a:xfrm>
          <a:prstGeom prst="rect">
            <a:avLst/>
          </a:prstGeom>
          <a:noFill/>
          <a:ln>
            <a:noFill/>
          </a:ln>
        </p:spPr>
      </p:pic>
    </p:spTree>
    <p:extLst>
      <p:ext uri="{BB962C8B-B14F-4D97-AF65-F5344CB8AC3E}">
        <p14:creationId xmlns:p14="http://schemas.microsoft.com/office/powerpoint/2010/main" val="1437024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9488F-D506-4160-8DE7-230BE3AA1D74}"/>
              </a:ext>
            </a:extLst>
          </p:cNvPr>
          <p:cNvSpPr txBox="1"/>
          <p:nvPr/>
        </p:nvSpPr>
        <p:spPr>
          <a:xfrm>
            <a:off x="522514" y="1005840"/>
            <a:ext cx="8618220"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on Stats of Tweets Per Day, it goes and triggers the query “Stats of Tweets Per Day”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85D8FDE-9A4B-4DB9-9E4B-2B4D4D952A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67097" y="1924413"/>
            <a:ext cx="9157063" cy="4215130"/>
          </a:xfrm>
          <a:prstGeom prst="rect">
            <a:avLst/>
          </a:prstGeom>
          <a:noFill/>
          <a:ln>
            <a:noFill/>
          </a:ln>
        </p:spPr>
      </p:pic>
    </p:spTree>
    <p:extLst>
      <p:ext uri="{BB962C8B-B14F-4D97-AF65-F5344CB8AC3E}">
        <p14:creationId xmlns:p14="http://schemas.microsoft.com/office/powerpoint/2010/main" val="3968635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03032E-AC37-46E2-9B70-45B5B1C956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1924413"/>
            <a:ext cx="5727700" cy="3218180"/>
          </a:xfrm>
          <a:prstGeom prst="rect">
            <a:avLst/>
          </a:prstGeom>
          <a:noFill/>
          <a:ln>
            <a:noFill/>
          </a:ln>
        </p:spPr>
      </p:pic>
      <p:pic>
        <p:nvPicPr>
          <p:cNvPr id="3" name="Picture 2">
            <a:extLst>
              <a:ext uri="{FF2B5EF4-FFF2-40B4-BE49-F238E27FC236}">
                <a16:creationId xmlns:a16="http://schemas.microsoft.com/office/drawing/2014/main" id="{5736D873-CDB0-479B-A1C8-EC73397716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84504" y="1819910"/>
            <a:ext cx="5727700" cy="3218180"/>
          </a:xfrm>
          <a:prstGeom prst="rect">
            <a:avLst/>
          </a:prstGeom>
          <a:noFill/>
          <a:ln>
            <a:noFill/>
          </a:ln>
        </p:spPr>
      </p:pic>
    </p:spTree>
    <p:extLst>
      <p:ext uri="{BB962C8B-B14F-4D97-AF65-F5344CB8AC3E}">
        <p14:creationId xmlns:p14="http://schemas.microsoft.com/office/powerpoint/2010/main" val="132335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normAutofit/>
          </a:bodyPr>
          <a:lstStyle/>
          <a:p>
            <a:r>
              <a:rPr lang="en-US"/>
              <a:t>Significance</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a:normAutofit fontScale="92500"/>
          </a:bodyPr>
          <a:lstStyle/>
          <a:p>
            <a:pPr algn="just"/>
            <a:r>
              <a:rPr lang="en-US"/>
              <a:t>As many countries are unable to produce the vaccine for their population, their government should have the track of the people getting vaccinated, people showing the interest towards vaccination.</a:t>
            </a:r>
          </a:p>
          <a:p>
            <a:pPr algn="just"/>
            <a:r>
              <a:rPr lang="en-US"/>
              <a:t>How does their country economy get impacted due to vaccination?</a:t>
            </a:r>
          </a:p>
          <a:p>
            <a:pPr algn="just"/>
            <a:r>
              <a:rPr lang="en-US"/>
              <a:t>How the distribution should be done?</a:t>
            </a:r>
          </a:p>
          <a:p>
            <a:pPr algn="just"/>
            <a:r>
              <a:rPr lang="en-US"/>
              <a:t>Big data tools help to process huge amounts of data efficiently.</a:t>
            </a:r>
          </a:p>
          <a:p>
            <a:pPr algn="just"/>
            <a:r>
              <a:rPr lang="en-US"/>
              <a:t>This would be helpful for the governments and the common people to make their decision towards the vaccination.</a:t>
            </a:r>
          </a:p>
          <a:p>
            <a:pPr marL="0" indent="0" algn="just">
              <a:buNone/>
            </a:pPr>
            <a:endParaRPr lang="en-US"/>
          </a:p>
        </p:txBody>
      </p:sp>
    </p:spTree>
    <p:extLst>
      <p:ext uri="{BB962C8B-B14F-4D97-AF65-F5344CB8AC3E}">
        <p14:creationId xmlns:p14="http://schemas.microsoft.com/office/powerpoint/2010/main" val="183933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7613BE-CE00-4B93-818F-EEBD63BA9C62}"/>
              </a:ext>
            </a:extLst>
          </p:cNvPr>
          <p:cNvSpPr txBox="1"/>
          <p:nvPr/>
        </p:nvSpPr>
        <p:spPr>
          <a:xfrm>
            <a:off x="444137" y="1031966"/>
            <a:ext cx="8696597"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User's Profile Background, it goes and triggers the query “User's Profile Background”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A770D9F-7438-4A73-A12D-9A48D96BED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1965" y="1819910"/>
            <a:ext cx="9771017" cy="3875496"/>
          </a:xfrm>
          <a:prstGeom prst="rect">
            <a:avLst/>
          </a:prstGeom>
          <a:noFill/>
          <a:ln>
            <a:noFill/>
          </a:ln>
        </p:spPr>
      </p:pic>
    </p:spTree>
    <p:extLst>
      <p:ext uri="{BB962C8B-B14F-4D97-AF65-F5344CB8AC3E}">
        <p14:creationId xmlns:p14="http://schemas.microsoft.com/office/powerpoint/2010/main" val="2631408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5F0BD-3A6B-4DEE-846F-1894103234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1819910"/>
            <a:ext cx="5727700" cy="3218180"/>
          </a:xfrm>
          <a:prstGeom prst="rect">
            <a:avLst/>
          </a:prstGeom>
          <a:noFill/>
          <a:ln>
            <a:noFill/>
          </a:ln>
        </p:spPr>
      </p:pic>
      <p:pic>
        <p:nvPicPr>
          <p:cNvPr id="3" name="Picture 2">
            <a:extLst>
              <a:ext uri="{FF2B5EF4-FFF2-40B4-BE49-F238E27FC236}">
                <a16:creationId xmlns:a16="http://schemas.microsoft.com/office/drawing/2014/main" id="{F255972A-C55F-4A6E-9846-C7A808B8FB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9910"/>
            <a:ext cx="5727700" cy="3218180"/>
          </a:xfrm>
          <a:prstGeom prst="rect">
            <a:avLst/>
          </a:prstGeom>
          <a:noFill/>
          <a:ln>
            <a:noFill/>
          </a:ln>
        </p:spPr>
      </p:pic>
    </p:spTree>
    <p:extLst>
      <p:ext uri="{BB962C8B-B14F-4D97-AF65-F5344CB8AC3E}">
        <p14:creationId xmlns:p14="http://schemas.microsoft.com/office/powerpoint/2010/main" val="339988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466F02-641F-4AE9-80F4-7379DDC8CDB7}"/>
              </a:ext>
            </a:extLst>
          </p:cNvPr>
          <p:cNvSpPr txBox="1"/>
          <p:nvPr/>
        </p:nvSpPr>
        <p:spPr>
          <a:xfrm>
            <a:off x="600891" y="862149"/>
            <a:ext cx="8539843"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When user clicks Geo Location, it goes and triggers the query “Geo Location Settings Enabled for</a:t>
            </a:r>
            <a:endParaRPr lang="en-US" dirty="0"/>
          </a:p>
        </p:txBody>
      </p:sp>
      <p:pic>
        <p:nvPicPr>
          <p:cNvPr id="4" name="Picture 3">
            <a:extLst>
              <a:ext uri="{FF2B5EF4-FFF2-40B4-BE49-F238E27FC236}">
                <a16:creationId xmlns:a16="http://schemas.microsoft.com/office/drawing/2014/main" id="{561CA583-AC18-4CE9-BF85-D14422C351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0159" y="1819909"/>
            <a:ext cx="9588137" cy="4175941"/>
          </a:xfrm>
          <a:prstGeom prst="rect">
            <a:avLst/>
          </a:prstGeom>
          <a:noFill/>
          <a:ln>
            <a:noFill/>
          </a:ln>
        </p:spPr>
      </p:pic>
    </p:spTree>
    <p:extLst>
      <p:ext uri="{BB962C8B-B14F-4D97-AF65-F5344CB8AC3E}">
        <p14:creationId xmlns:p14="http://schemas.microsoft.com/office/powerpoint/2010/main" val="2509743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32AABE-CF72-4D49-8C3C-3256BD8791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1924413"/>
            <a:ext cx="5727700" cy="3218180"/>
          </a:xfrm>
          <a:prstGeom prst="rect">
            <a:avLst/>
          </a:prstGeom>
          <a:noFill/>
          <a:ln>
            <a:noFill/>
          </a:ln>
        </p:spPr>
      </p:pic>
      <p:pic>
        <p:nvPicPr>
          <p:cNvPr id="3" name="Picture 2">
            <a:extLst>
              <a:ext uri="{FF2B5EF4-FFF2-40B4-BE49-F238E27FC236}">
                <a16:creationId xmlns:a16="http://schemas.microsoft.com/office/drawing/2014/main" id="{369A02A8-1EBF-4B58-A16F-D56C54E117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24413"/>
            <a:ext cx="5727700" cy="3218180"/>
          </a:xfrm>
          <a:prstGeom prst="rect">
            <a:avLst/>
          </a:prstGeom>
          <a:noFill/>
          <a:ln>
            <a:noFill/>
          </a:ln>
        </p:spPr>
      </p:pic>
    </p:spTree>
    <p:extLst>
      <p:ext uri="{BB962C8B-B14F-4D97-AF65-F5344CB8AC3E}">
        <p14:creationId xmlns:p14="http://schemas.microsoft.com/office/powerpoint/2010/main" val="1847456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171FC0-6C68-4C09-AD45-BF4E2DF43416}"/>
              </a:ext>
            </a:extLst>
          </p:cNvPr>
          <p:cNvSpPr txBox="1"/>
          <p:nvPr/>
        </p:nvSpPr>
        <p:spPr>
          <a:xfrm>
            <a:off x="561703" y="1149531"/>
            <a:ext cx="8579031"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Inspect brands, it goes and triggers the query “Inspect Based on brand”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F2E1DB5-A64A-4E1A-8071-81B70E7BCE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32411" y="1819909"/>
            <a:ext cx="9248503" cy="4411073"/>
          </a:xfrm>
          <a:prstGeom prst="rect">
            <a:avLst/>
          </a:prstGeom>
          <a:noFill/>
          <a:ln>
            <a:noFill/>
          </a:ln>
        </p:spPr>
      </p:pic>
    </p:spTree>
    <p:extLst>
      <p:ext uri="{BB962C8B-B14F-4D97-AF65-F5344CB8AC3E}">
        <p14:creationId xmlns:p14="http://schemas.microsoft.com/office/powerpoint/2010/main" val="3334488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A48449-A2DD-4ADB-9818-E5A069C364B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755" y="1819910"/>
            <a:ext cx="5727700" cy="3218180"/>
          </a:xfrm>
          <a:prstGeom prst="rect">
            <a:avLst/>
          </a:prstGeom>
          <a:noFill/>
          <a:ln>
            <a:noFill/>
          </a:ln>
        </p:spPr>
      </p:pic>
      <p:pic>
        <p:nvPicPr>
          <p:cNvPr id="3" name="Picture 2">
            <a:extLst>
              <a:ext uri="{FF2B5EF4-FFF2-40B4-BE49-F238E27FC236}">
                <a16:creationId xmlns:a16="http://schemas.microsoft.com/office/drawing/2014/main" id="{8101D318-CC5E-4D90-8575-8756D6EE03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9910"/>
            <a:ext cx="5727700" cy="3218180"/>
          </a:xfrm>
          <a:prstGeom prst="rect">
            <a:avLst/>
          </a:prstGeom>
          <a:noFill/>
          <a:ln>
            <a:noFill/>
          </a:ln>
        </p:spPr>
      </p:pic>
    </p:spTree>
    <p:extLst>
      <p:ext uri="{BB962C8B-B14F-4D97-AF65-F5344CB8AC3E}">
        <p14:creationId xmlns:p14="http://schemas.microsoft.com/office/powerpoint/2010/main" val="1972634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FF298F-564C-4EFC-B52B-7F7FB5E5FF70}"/>
              </a:ext>
            </a:extLst>
          </p:cNvPr>
          <p:cNvSpPr txBox="1"/>
          <p:nvPr/>
        </p:nvSpPr>
        <p:spPr>
          <a:xfrm>
            <a:off x="600891" y="1123406"/>
            <a:ext cx="8539843"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When user clicks Countries, it goes and triggers the query “Twitter Most Used Countries” and dynamically generates visualization and returned to the application.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89554CD-DFCE-49F3-90A3-CD58469455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2777" y="1819910"/>
            <a:ext cx="10646229" cy="4123690"/>
          </a:xfrm>
          <a:prstGeom prst="rect">
            <a:avLst/>
          </a:prstGeom>
          <a:noFill/>
          <a:ln>
            <a:noFill/>
          </a:ln>
        </p:spPr>
      </p:pic>
    </p:spTree>
    <p:extLst>
      <p:ext uri="{BB962C8B-B14F-4D97-AF65-F5344CB8AC3E}">
        <p14:creationId xmlns:p14="http://schemas.microsoft.com/office/powerpoint/2010/main" val="1824892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CB663B-88F5-4482-9A33-CA1825A203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300" y="2185670"/>
            <a:ext cx="5727700" cy="3218180"/>
          </a:xfrm>
          <a:prstGeom prst="rect">
            <a:avLst/>
          </a:prstGeom>
          <a:noFill/>
          <a:ln>
            <a:noFill/>
          </a:ln>
        </p:spPr>
      </p:pic>
      <p:pic>
        <p:nvPicPr>
          <p:cNvPr id="3" name="Picture 2">
            <a:extLst>
              <a:ext uri="{FF2B5EF4-FFF2-40B4-BE49-F238E27FC236}">
                <a16:creationId xmlns:a16="http://schemas.microsoft.com/office/drawing/2014/main" id="{DEBF01ED-000A-4A78-916B-EBEEE0722C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85670"/>
            <a:ext cx="5727700" cy="3218180"/>
          </a:xfrm>
          <a:prstGeom prst="rect">
            <a:avLst/>
          </a:prstGeom>
          <a:noFill/>
          <a:ln>
            <a:noFill/>
          </a:ln>
        </p:spPr>
      </p:pic>
    </p:spTree>
    <p:extLst>
      <p:ext uri="{BB962C8B-B14F-4D97-AF65-F5344CB8AC3E}">
        <p14:creationId xmlns:p14="http://schemas.microsoft.com/office/powerpoint/2010/main" val="1880052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232423" y="365760"/>
            <a:ext cx="11111103" cy="1043315"/>
          </a:xfrm>
        </p:spPr>
        <p:txBody>
          <a:bodyPr>
            <a:normAutofit/>
          </a:bodyPr>
          <a:lstStyle/>
          <a:p>
            <a:r>
              <a:rPr lang="en-US" sz="2800">
                <a:latin typeface="+mn-lt"/>
              </a:rPr>
              <a:t>Starting Hive</a:t>
            </a:r>
          </a:p>
        </p:txBody>
      </p:sp>
      <p:pic>
        <p:nvPicPr>
          <p:cNvPr id="11" name="Content Placeholder 10">
            <a:extLst>
              <a:ext uri="{FF2B5EF4-FFF2-40B4-BE49-F238E27FC236}">
                <a16:creationId xmlns:a16="http://schemas.microsoft.com/office/drawing/2014/main" id="{22C87C22-A9F6-417F-ACC5-F76BE43180F4}"/>
              </a:ext>
            </a:extLst>
          </p:cNvPr>
          <p:cNvPicPr>
            <a:picLocks noGrp="1" noChangeAspect="1"/>
          </p:cNvPicPr>
          <p:nvPr>
            <p:ph idx="1"/>
          </p:nvPr>
        </p:nvPicPr>
        <p:blipFill>
          <a:blip r:embed="rId2"/>
          <a:stretch>
            <a:fillRect/>
          </a:stretch>
        </p:blipFill>
        <p:spPr>
          <a:xfrm>
            <a:off x="232423" y="1524617"/>
            <a:ext cx="11327099" cy="2239766"/>
          </a:xfrm>
        </p:spPr>
      </p:pic>
      <p:pic>
        <p:nvPicPr>
          <p:cNvPr id="4" name="Picture 3">
            <a:extLst>
              <a:ext uri="{FF2B5EF4-FFF2-40B4-BE49-F238E27FC236}">
                <a16:creationId xmlns:a16="http://schemas.microsoft.com/office/drawing/2014/main" id="{84D9BA88-8681-4AD4-A24C-15B583156056}"/>
              </a:ext>
            </a:extLst>
          </p:cNvPr>
          <p:cNvPicPr>
            <a:picLocks noChangeAspect="1"/>
          </p:cNvPicPr>
          <p:nvPr/>
        </p:nvPicPr>
        <p:blipFill>
          <a:blip r:embed="rId3"/>
          <a:stretch>
            <a:fillRect/>
          </a:stretch>
        </p:blipFill>
        <p:spPr>
          <a:xfrm>
            <a:off x="232423" y="4496846"/>
            <a:ext cx="11327099" cy="1995393"/>
          </a:xfrm>
          <a:prstGeom prst="rect">
            <a:avLst/>
          </a:prstGeom>
        </p:spPr>
      </p:pic>
      <p:sp>
        <p:nvSpPr>
          <p:cNvPr id="3" name="TextBox 2">
            <a:extLst>
              <a:ext uri="{FF2B5EF4-FFF2-40B4-BE49-F238E27FC236}">
                <a16:creationId xmlns:a16="http://schemas.microsoft.com/office/drawing/2014/main" id="{7879C3B0-112E-4CB0-968A-96EE91BE4CAF}"/>
              </a:ext>
            </a:extLst>
          </p:cNvPr>
          <p:cNvSpPr txBox="1"/>
          <p:nvPr/>
        </p:nvSpPr>
        <p:spPr>
          <a:xfrm>
            <a:off x="232423" y="4017364"/>
            <a:ext cx="4141370" cy="523220"/>
          </a:xfrm>
          <a:prstGeom prst="rect">
            <a:avLst/>
          </a:prstGeom>
          <a:noFill/>
        </p:spPr>
        <p:txBody>
          <a:bodyPr wrap="square" rtlCol="0">
            <a:spAutoFit/>
          </a:bodyPr>
          <a:lstStyle/>
          <a:p>
            <a:pPr>
              <a:spcBef>
                <a:spcPct val="0"/>
              </a:spcBef>
            </a:pPr>
            <a:r>
              <a:rPr lang="en-IN" sz="2800">
                <a:ea typeface="+mj-ea"/>
                <a:cs typeface="+mj-cs"/>
              </a:rPr>
              <a:t>Loading Data into Hive</a:t>
            </a:r>
            <a:endParaRPr lang="en-US" sz="2800">
              <a:ea typeface="+mj-ea"/>
              <a:cs typeface="+mj-cs"/>
            </a:endParaRPr>
          </a:p>
        </p:txBody>
      </p:sp>
    </p:spTree>
    <p:extLst>
      <p:ext uri="{BB962C8B-B14F-4D97-AF65-F5344CB8AC3E}">
        <p14:creationId xmlns:p14="http://schemas.microsoft.com/office/powerpoint/2010/main" val="1907119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38843F09-148B-434C-8A20-DE54BEC000C8}"/>
              </a:ext>
            </a:extLst>
          </p:cNvPr>
          <p:cNvPicPr>
            <a:picLocks noChangeAspect="1"/>
          </p:cNvPicPr>
          <p:nvPr/>
        </p:nvPicPr>
        <p:blipFill rotWithShape="1">
          <a:blip r:embed="rId2">
            <a:alphaModFix amt="60000"/>
          </a:blip>
          <a:srcRect r="5"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a:xfrm>
            <a:off x="4482059" y="726066"/>
            <a:ext cx="6490740" cy="1567429"/>
          </a:xfrm>
        </p:spPr>
        <p:txBody>
          <a:bodyPr anchor="b">
            <a:normAutofit/>
          </a:bodyPr>
          <a:lstStyle/>
          <a:p>
            <a:pPr algn="ctr"/>
            <a:r>
              <a:rPr lang="en-IN">
                <a:solidFill>
                  <a:schemeClr val="bg2">
                    <a:lumMod val="10000"/>
                  </a:schemeClr>
                </a:solidFill>
                <a:latin typeface="+mn-lt"/>
              </a:rPr>
              <a:t>Hive Query Language</a:t>
            </a:r>
            <a:endParaRPr lang="en-US">
              <a:solidFill>
                <a:schemeClr val="bg2">
                  <a:lumMod val="10000"/>
                </a:schemeClr>
              </a:solidFill>
              <a:latin typeface="+mn-lt"/>
            </a:endParaRPr>
          </a:p>
        </p:txBody>
      </p:sp>
      <p:sp>
        <p:nvSpPr>
          <p:cNvPr id="4" name="Content Placeholder 3">
            <a:extLst>
              <a:ext uri="{FF2B5EF4-FFF2-40B4-BE49-F238E27FC236}">
                <a16:creationId xmlns:a16="http://schemas.microsoft.com/office/drawing/2014/main" id="{858D00B9-C755-4240-92C2-1F82BA4F7BB3}"/>
              </a:ext>
            </a:extLst>
          </p:cNvPr>
          <p:cNvSpPr>
            <a:spLocks noGrp="1"/>
          </p:cNvSpPr>
          <p:nvPr>
            <p:ph idx="1"/>
          </p:nvPr>
        </p:nvSpPr>
        <p:spPr>
          <a:xfrm>
            <a:off x="1219202" y="3429000"/>
            <a:ext cx="9954076" cy="2514600"/>
          </a:xfrm>
        </p:spPr>
        <p:txBody>
          <a:bodyPr anchor="ctr">
            <a:normAutofit/>
          </a:bodyPr>
          <a:lstStyle/>
          <a:p>
            <a:pPr marL="0" marR="0" lvl="0" indent="0" algn="ctr">
              <a:spcBef>
                <a:spcPts val="0"/>
              </a:spcBef>
              <a:spcAft>
                <a:spcPts val="800"/>
              </a:spcAft>
              <a:buNone/>
            </a:pPr>
            <a:r>
              <a:rPr lang="en-US" sz="1800">
                <a:solidFill>
                  <a:srgbClr val="FFFFFF"/>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2750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ACD09B30-A99B-4116-99EA-F34A160330B5}"/>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sz="2400">
                <a:effectLst/>
                <a:latin typeface="Calibri" panose="020F0502020204030204" pitchFamily="34" charset="0"/>
                <a:ea typeface="Calibri" panose="020F0502020204030204" pitchFamily="34" charset="0"/>
                <a:cs typeface="Calibri" panose="020F0502020204030204" pitchFamily="34" charset="0"/>
              </a:rPr>
              <a:t>The main feature of this project is twitter data extraction, analysis on the extracted data. Using HDFS to store the data. Apache spark to process the data and Hive for querying the data. A visualization tool for showing out the results</a:t>
            </a:r>
            <a:r>
              <a:rPr lang="en-US" sz="1800">
                <a:effectLst/>
                <a:latin typeface="Calibri" panose="020F0502020204030204" pitchFamily="34" charset="0"/>
                <a:ea typeface="Calibri" panose="020F0502020204030204" pitchFamily="34" charset="0"/>
                <a:cs typeface="Calibri" panose="020F0502020204030204" pitchFamily="34" charset="0"/>
              </a:rPr>
              <a: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2032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88B9-AD98-4079-98AA-0E389C9C735A}"/>
              </a:ext>
            </a:extLst>
          </p:cNvPr>
          <p:cNvSpPr>
            <a:spLocks noGrp="1"/>
          </p:cNvSpPr>
          <p:nvPr>
            <p:ph type="title"/>
          </p:nvPr>
        </p:nvSpPr>
        <p:spPr>
          <a:xfrm>
            <a:off x="376500" y="324669"/>
            <a:ext cx="10895106" cy="1325563"/>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br>
              <a:rPr kumimoji="0" lang="en-US" altLang="en-US" sz="4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kumimoji="0" lang="en-US" altLang="en-US" sz="4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Describing data :</a:t>
            </a:r>
            <a:br>
              <a:rPr kumimoji="0" lang="en-US" altLang="en-US" sz="2400" b="0" i="0" u="none" strike="noStrike" cap="none" normalizeH="0" baseline="0">
                <a:ln>
                  <a:noFill/>
                </a:ln>
                <a:solidFill>
                  <a:schemeClr val="tx1"/>
                </a:solidFill>
                <a:effectLst/>
              </a:rPr>
            </a:br>
            <a:br>
              <a:rPr kumimoji="0" lang="en-US" altLang="en-US" sz="6000" b="0" i="0" u="none" strike="noStrike" cap="none" normalizeH="0" baseline="0">
                <a:ln>
                  <a:noFill/>
                </a:ln>
                <a:solidFill>
                  <a:schemeClr val="tx1"/>
                </a:solidFill>
                <a:effectLst/>
                <a:latin typeface="Arial" panose="020B0604020202020204" pitchFamily="34" charset="0"/>
              </a:rPr>
            </a:br>
            <a:endParaRPr lang="en-US"/>
          </a:p>
        </p:txBody>
      </p:sp>
      <p:sp>
        <p:nvSpPr>
          <p:cNvPr id="3" name="Content Placeholder 2">
            <a:extLst>
              <a:ext uri="{FF2B5EF4-FFF2-40B4-BE49-F238E27FC236}">
                <a16:creationId xmlns:a16="http://schemas.microsoft.com/office/drawing/2014/main" id="{F3D2E5E7-0403-4C20-825C-A723F11F2A37}"/>
              </a:ext>
            </a:extLst>
          </p:cNvPr>
          <p:cNvSpPr>
            <a:spLocks noGrp="1"/>
          </p:cNvSpPr>
          <p:nvPr>
            <p:ph idx="1"/>
          </p:nvPr>
        </p:nvSpPr>
        <p:spPr/>
        <p:txBody>
          <a:bodyPr/>
          <a:lstStyle/>
          <a:p>
            <a:endParaRPr lang="en-US"/>
          </a:p>
        </p:txBody>
      </p:sp>
      <p:pic>
        <p:nvPicPr>
          <p:cNvPr id="2049" name="Picture 11">
            <a:extLst>
              <a:ext uri="{FF2B5EF4-FFF2-40B4-BE49-F238E27FC236}">
                <a16:creationId xmlns:a16="http://schemas.microsoft.com/office/drawing/2014/main" id="{CDF022A8-C59D-4957-BB19-A599D3E9B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94" y="1949451"/>
            <a:ext cx="11038087" cy="3896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8323F30-A24D-4BF0-B9E6-07BF2059D51B}"/>
              </a:ext>
            </a:extLst>
          </p:cNvPr>
          <p:cNvSpPr>
            <a:spLocks noChangeArrowheads="1"/>
          </p:cNvSpPr>
          <p:nvPr/>
        </p:nvSpPr>
        <p:spPr bwMode="auto">
          <a:xfrm>
            <a:off x="0" y="2203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16314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8BC1-D266-4D66-B54F-4072CBED4A1C}"/>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Data count in table:</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7" name="Content Placeholder 6">
            <a:extLst>
              <a:ext uri="{FF2B5EF4-FFF2-40B4-BE49-F238E27FC236}">
                <a16:creationId xmlns:a16="http://schemas.microsoft.com/office/drawing/2014/main" id="{669D0011-A5C4-4ECE-8260-41AB1FEE99C0}"/>
              </a:ext>
            </a:extLst>
          </p:cNvPr>
          <p:cNvPicPr>
            <a:picLocks noGrp="1"/>
          </p:cNvPicPr>
          <p:nvPr>
            <p:ph idx="1"/>
          </p:nvPr>
        </p:nvPicPr>
        <p:blipFill>
          <a:blip r:embed="rId2"/>
          <a:stretch>
            <a:fillRect/>
          </a:stretch>
        </p:blipFill>
        <p:spPr>
          <a:xfrm>
            <a:off x="965772" y="1949450"/>
            <a:ext cx="10027576" cy="4195763"/>
          </a:xfrm>
          <a:prstGeom prst="rect">
            <a:avLst/>
          </a:prstGeom>
        </p:spPr>
      </p:pic>
    </p:spTree>
    <p:extLst>
      <p:ext uri="{BB962C8B-B14F-4D97-AF65-F5344CB8AC3E}">
        <p14:creationId xmlns:p14="http://schemas.microsoft.com/office/powerpoint/2010/main" val="2326130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9E38-30DB-4997-B7A2-8A6FB6927C23}"/>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Fetch the first-row data in the table</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B67439B7-8868-4E16-96BF-B3669296FA2C}"/>
              </a:ext>
            </a:extLst>
          </p:cNvPr>
          <p:cNvPicPr>
            <a:picLocks noGrp="1"/>
          </p:cNvPicPr>
          <p:nvPr>
            <p:ph idx="1"/>
          </p:nvPr>
        </p:nvPicPr>
        <p:blipFill>
          <a:blip r:embed="rId2"/>
          <a:stretch>
            <a:fillRect/>
          </a:stretch>
        </p:blipFill>
        <p:spPr>
          <a:xfrm>
            <a:off x="458788" y="3578553"/>
            <a:ext cx="11274425" cy="1558526"/>
          </a:xfrm>
          <a:prstGeom prst="rect">
            <a:avLst/>
          </a:prstGeom>
        </p:spPr>
      </p:pic>
    </p:spTree>
    <p:extLst>
      <p:ext uri="{BB962C8B-B14F-4D97-AF65-F5344CB8AC3E}">
        <p14:creationId xmlns:p14="http://schemas.microsoft.com/office/powerpoint/2010/main" val="4267638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82E3-4DF5-468B-B0E1-FE685C3AE682}"/>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Count for number of persons retweeted.</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4" name="Content Placeholder 3">
            <a:extLst>
              <a:ext uri="{FF2B5EF4-FFF2-40B4-BE49-F238E27FC236}">
                <a16:creationId xmlns:a16="http://schemas.microsoft.com/office/drawing/2014/main" id="{5EAF3CA3-D815-402E-9D8A-564EEEBFF377}"/>
              </a:ext>
            </a:extLst>
          </p:cNvPr>
          <p:cNvPicPr>
            <a:picLocks noGrp="1"/>
          </p:cNvPicPr>
          <p:nvPr>
            <p:ph idx="1"/>
          </p:nvPr>
        </p:nvPicPr>
        <p:blipFill>
          <a:blip r:embed="rId2"/>
          <a:stretch>
            <a:fillRect/>
          </a:stretch>
        </p:blipFill>
        <p:spPr>
          <a:xfrm>
            <a:off x="873304" y="1949450"/>
            <a:ext cx="10130318" cy="4195763"/>
          </a:xfrm>
          <a:prstGeom prst="rect">
            <a:avLst/>
          </a:prstGeom>
        </p:spPr>
      </p:pic>
    </p:spTree>
    <p:extLst>
      <p:ext uri="{BB962C8B-B14F-4D97-AF65-F5344CB8AC3E}">
        <p14:creationId xmlns:p14="http://schemas.microsoft.com/office/powerpoint/2010/main" val="3190401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114F-4C2F-4731-89C1-8450B0BE3EB6}"/>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List of Id’s Retweeted:</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14101E6C-1F84-442E-B3F4-1E00A11F8F99}"/>
              </a:ext>
            </a:extLst>
          </p:cNvPr>
          <p:cNvPicPr>
            <a:picLocks noGrp="1"/>
          </p:cNvPicPr>
          <p:nvPr>
            <p:ph idx="1"/>
          </p:nvPr>
        </p:nvPicPr>
        <p:blipFill>
          <a:blip r:embed="rId2"/>
          <a:stretch>
            <a:fillRect/>
          </a:stretch>
        </p:blipFill>
        <p:spPr>
          <a:xfrm>
            <a:off x="893852" y="2137024"/>
            <a:ext cx="9657708" cy="3842535"/>
          </a:xfrm>
          <a:prstGeom prst="rect">
            <a:avLst/>
          </a:prstGeom>
        </p:spPr>
      </p:pic>
    </p:spTree>
    <p:extLst>
      <p:ext uri="{BB962C8B-B14F-4D97-AF65-F5344CB8AC3E}">
        <p14:creationId xmlns:p14="http://schemas.microsoft.com/office/powerpoint/2010/main" val="2598935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D97-BC2C-4FA6-A372-FADB7BDE8359}"/>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Finding out Keyword COVID:</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63F13341-D2EC-4405-BFE9-6C9B1618438F}"/>
              </a:ext>
            </a:extLst>
          </p:cNvPr>
          <p:cNvPicPr>
            <a:picLocks noGrp="1"/>
          </p:cNvPicPr>
          <p:nvPr>
            <p:ph idx="1"/>
          </p:nvPr>
        </p:nvPicPr>
        <p:blipFill>
          <a:blip r:embed="rId2"/>
          <a:stretch>
            <a:fillRect/>
          </a:stretch>
        </p:blipFill>
        <p:spPr>
          <a:xfrm>
            <a:off x="1733326" y="2164459"/>
            <a:ext cx="8725348" cy="3765744"/>
          </a:xfrm>
          <a:prstGeom prst="rect">
            <a:avLst/>
          </a:prstGeom>
        </p:spPr>
      </p:pic>
    </p:spTree>
    <p:extLst>
      <p:ext uri="{BB962C8B-B14F-4D97-AF65-F5344CB8AC3E}">
        <p14:creationId xmlns:p14="http://schemas.microsoft.com/office/powerpoint/2010/main" val="2375870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DFE8-4F12-4F0E-B021-979D815F87B6}"/>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In the year 2019:</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535F920D-1C65-4759-B767-92DE3F799F78}"/>
              </a:ext>
            </a:extLst>
          </p:cNvPr>
          <p:cNvPicPr>
            <a:picLocks noGrp="1"/>
          </p:cNvPicPr>
          <p:nvPr>
            <p:ph idx="1"/>
          </p:nvPr>
        </p:nvPicPr>
        <p:blipFill>
          <a:blip r:embed="rId2"/>
          <a:stretch>
            <a:fillRect/>
          </a:stretch>
        </p:blipFill>
        <p:spPr>
          <a:xfrm>
            <a:off x="1160980" y="1541124"/>
            <a:ext cx="10048126" cy="4604089"/>
          </a:xfrm>
          <a:prstGeom prst="rect">
            <a:avLst/>
          </a:prstGeom>
        </p:spPr>
      </p:pic>
    </p:spTree>
    <p:extLst>
      <p:ext uri="{BB962C8B-B14F-4D97-AF65-F5344CB8AC3E}">
        <p14:creationId xmlns:p14="http://schemas.microsoft.com/office/powerpoint/2010/main" val="2567408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935C-89CD-40F3-82C1-A5E0F0F5E233}"/>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December Month Analysis:</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4" name="Content Placeholder 3">
            <a:extLst>
              <a:ext uri="{FF2B5EF4-FFF2-40B4-BE49-F238E27FC236}">
                <a16:creationId xmlns:a16="http://schemas.microsoft.com/office/drawing/2014/main" id="{916405ED-FBAA-49A5-8E48-18C268019AA5}"/>
              </a:ext>
            </a:extLst>
          </p:cNvPr>
          <p:cNvPicPr>
            <a:picLocks noGrp="1"/>
          </p:cNvPicPr>
          <p:nvPr>
            <p:ph idx="1"/>
          </p:nvPr>
        </p:nvPicPr>
        <p:blipFill>
          <a:blip r:embed="rId2"/>
          <a:stretch>
            <a:fillRect/>
          </a:stretch>
        </p:blipFill>
        <p:spPr>
          <a:xfrm>
            <a:off x="1109608" y="1691322"/>
            <a:ext cx="9616611" cy="4339607"/>
          </a:xfrm>
          <a:prstGeom prst="rect">
            <a:avLst/>
          </a:prstGeom>
        </p:spPr>
      </p:pic>
    </p:spTree>
    <p:extLst>
      <p:ext uri="{BB962C8B-B14F-4D97-AF65-F5344CB8AC3E}">
        <p14:creationId xmlns:p14="http://schemas.microsoft.com/office/powerpoint/2010/main" val="1719953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809D-88E6-4E68-BC2B-2C2B58716CE5}"/>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Jan Month Analysis:</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EECF87B6-D4D9-4DFB-BBF2-3697E05513DC}"/>
              </a:ext>
            </a:extLst>
          </p:cNvPr>
          <p:cNvPicPr>
            <a:picLocks noGrp="1"/>
          </p:cNvPicPr>
          <p:nvPr>
            <p:ph idx="1"/>
          </p:nvPr>
        </p:nvPicPr>
        <p:blipFill>
          <a:blip r:embed="rId2"/>
          <a:stretch>
            <a:fillRect/>
          </a:stretch>
        </p:blipFill>
        <p:spPr>
          <a:xfrm>
            <a:off x="1202076" y="1949450"/>
            <a:ext cx="9370032" cy="4195763"/>
          </a:xfrm>
          <a:prstGeom prst="rect">
            <a:avLst/>
          </a:prstGeom>
        </p:spPr>
      </p:pic>
    </p:spTree>
    <p:extLst>
      <p:ext uri="{BB962C8B-B14F-4D97-AF65-F5344CB8AC3E}">
        <p14:creationId xmlns:p14="http://schemas.microsoft.com/office/powerpoint/2010/main" val="2362414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5D44-A6C3-4785-AF53-4D8CE2EDFF4F}"/>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Alameda county analysis in march month</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310DE922-F4C7-44F2-A321-D4AF0182186C}"/>
              </a:ext>
            </a:extLst>
          </p:cNvPr>
          <p:cNvPicPr>
            <a:picLocks noGrp="1"/>
          </p:cNvPicPr>
          <p:nvPr>
            <p:ph idx="1"/>
          </p:nvPr>
        </p:nvPicPr>
        <p:blipFill>
          <a:blip r:embed="rId2"/>
          <a:stretch>
            <a:fillRect/>
          </a:stretch>
        </p:blipFill>
        <p:spPr>
          <a:xfrm>
            <a:off x="838200" y="1691323"/>
            <a:ext cx="9548973" cy="4390978"/>
          </a:xfrm>
          <a:prstGeom prst="rect">
            <a:avLst/>
          </a:prstGeom>
        </p:spPr>
      </p:pic>
    </p:spTree>
    <p:extLst>
      <p:ext uri="{BB962C8B-B14F-4D97-AF65-F5344CB8AC3E}">
        <p14:creationId xmlns:p14="http://schemas.microsoft.com/office/powerpoint/2010/main" val="154481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normAutofit/>
          </a:bodyPr>
          <a:lstStyle/>
          <a:p>
            <a:r>
              <a:rPr lang="en-US">
                <a:sym typeface="+mn-ea"/>
              </a:rPr>
              <a:t>Architecture</a:t>
            </a:r>
            <a:endParaRPr lang="en-US"/>
          </a:p>
        </p:txBody>
      </p:sp>
      <p:pic>
        <p:nvPicPr>
          <p:cNvPr id="7" name="Picture 6">
            <a:extLst>
              <a:ext uri="{FF2B5EF4-FFF2-40B4-BE49-F238E27FC236}">
                <a16:creationId xmlns:a16="http://schemas.microsoft.com/office/drawing/2014/main" id="{FED82AA2-26E5-48DB-913E-F22F4215D4D5}"/>
              </a:ext>
            </a:extLst>
          </p:cNvPr>
          <p:cNvPicPr/>
          <p:nvPr/>
        </p:nvPicPr>
        <p:blipFill>
          <a:blip r:embed="rId2">
            <a:extLst>
              <a:ext uri="{28A0092B-C50C-407E-A947-70E740481C1C}">
                <a14:useLocalDpi xmlns:a14="http://schemas.microsoft.com/office/drawing/2010/main" val="0"/>
              </a:ext>
            </a:extLst>
          </a:blip>
          <a:stretch>
            <a:fillRect/>
          </a:stretch>
        </p:blipFill>
        <p:spPr>
          <a:xfrm>
            <a:off x="584616" y="1828800"/>
            <a:ext cx="10769184" cy="4182256"/>
          </a:xfrm>
          <a:prstGeom prst="rect">
            <a:avLst/>
          </a:prstGeom>
        </p:spPr>
      </p:pic>
    </p:spTree>
    <p:extLst>
      <p:ext uri="{BB962C8B-B14F-4D97-AF65-F5344CB8AC3E}">
        <p14:creationId xmlns:p14="http://schemas.microsoft.com/office/powerpoint/2010/main" val="791308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95E3-D9D9-4C52-9C5A-2D174364B7A4}"/>
              </a:ext>
            </a:extLst>
          </p:cNvPr>
          <p:cNvSpPr>
            <a:spLocks noGrp="1"/>
          </p:cNvSpPr>
          <p:nvPr>
            <p:ph type="title"/>
          </p:nvPr>
        </p:nvSpPr>
        <p:spPr/>
        <p:txBody>
          <a:bodyPr/>
          <a:lstStyle/>
          <a:p>
            <a:r>
              <a:rPr lang="en-US" sz="2400">
                <a:effectLst/>
                <a:latin typeface="Calibri" panose="020F0502020204030204" pitchFamily="34" charset="0"/>
                <a:ea typeface="Calibri" panose="020F0502020204030204" pitchFamily="34" charset="0"/>
                <a:cs typeface="Calibri" panose="020F0502020204030204" pitchFamily="34" charset="0"/>
              </a:rPr>
              <a:t>Counties that are fully vaccinated:</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59A73502-E918-474A-915B-58CCED3EF227}"/>
              </a:ext>
            </a:extLst>
          </p:cNvPr>
          <p:cNvPicPr>
            <a:picLocks noGrp="1"/>
          </p:cNvPicPr>
          <p:nvPr>
            <p:ph idx="1"/>
          </p:nvPr>
        </p:nvPicPr>
        <p:blipFill>
          <a:blip r:embed="rId2"/>
          <a:stretch>
            <a:fillRect/>
          </a:stretch>
        </p:blipFill>
        <p:spPr>
          <a:xfrm>
            <a:off x="1181528" y="1315092"/>
            <a:ext cx="9493321" cy="4830121"/>
          </a:xfrm>
          <a:prstGeom prst="rect">
            <a:avLst/>
          </a:prstGeom>
        </p:spPr>
      </p:pic>
    </p:spTree>
    <p:extLst>
      <p:ext uri="{BB962C8B-B14F-4D97-AF65-F5344CB8AC3E}">
        <p14:creationId xmlns:p14="http://schemas.microsoft.com/office/powerpoint/2010/main" val="558686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B294-A7BD-41FB-87F3-BA5612CE875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6155B9B-2D10-49A8-9A3C-9F0BA5CC38E7}"/>
              </a:ext>
            </a:extLst>
          </p:cNvPr>
          <p:cNvPicPr>
            <a:picLocks noGrp="1"/>
          </p:cNvPicPr>
          <p:nvPr>
            <p:ph idx="1"/>
          </p:nvPr>
        </p:nvPicPr>
        <p:blipFill>
          <a:blip r:embed="rId2"/>
          <a:stretch>
            <a:fillRect/>
          </a:stretch>
        </p:blipFill>
        <p:spPr>
          <a:xfrm>
            <a:off x="369870" y="365760"/>
            <a:ext cx="10895106" cy="5779453"/>
          </a:xfrm>
          <a:prstGeom prst="rect">
            <a:avLst/>
          </a:prstGeom>
        </p:spPr>
      </p:pic>
    </p:spTree>
    <p:extLst>
      <p:ext uri="{BB962C8B-B14F-4D97-AF65-F5344CB8AC3E}">
        <p14:creationId xmlns:p14="http://schemas.microsoft.com/office/powerpoint/2010/main" val="1585418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8808-1A1F-4400-B5BD-8117ABAB60E4}"/>
              </a:ext>
            </a:extLst>
          </p:cNvPr>
          <p:cNvSpPr>
            <a:spLocks noGrp="1"/>
          </p:cNvSpPr>
          <p:nvPr>
            <p:ph type="title"/>
          </p:nvPr>
        </p:nvSpPr>
        <p:spPr/>
        <p:txBody>
          <a:bodyPr>
            <a:normAutofit fontScale="90000"/>
          </a:bodyPr>
          <a:lstStyle/>
          <a:p>
            <a:r>
              <a:rPr lang="en-US" sz="2400" b="1">
                <a:effectLst/>
                <a:latin typeface="Calibri" panose="020F0502020204030204" pitchFamily="34" charset="0"/>
                <a:ea typeface="Calibri" panose="020F0502020204030204" pitchFamily="34" charset="0"/>
                <a:cs typeface="Calibri" panose="020F0502020204030204" pitchFamily="34" charset="0"/>
              </a:rPr>
              <a:t>Operation in Solr:</a:t>
            </a:r>
            <a:br>
              <a:rPr lang="en-US" sz="2400" b="1">
                <a:effectLst/>
                <a:latin typeface="Calibri" panose="020F0502020204030204" pitchFamily="34" charset="0"/>
                <a:ea typeface="Calibri" panose="020F0502020204030204" pitchFamily="34" charset="0"/>
                <a:cs typeface="Calibri" panose="020F0502020204030204" pitchFamily="34" charset="0"/>
              </a:rPr>
            </a:br>
            <a:br>
              <a:rPr lang="en-US" sz="2400" b="1">
                <a:effectLst/>
                <a:latin typeface="Calibri" panose="020F0502020204030204" pitchFamily="34" charset="0"/>
                <a:ea typeface="Calibri" panose="020F0502020204030204" pitchFamily="34" charset="0"/>
                <a:cs typeface="Calibri" panose="020F0502020204030204" pitchFamily="34" charset="0"/>
              </a:rPr>
            </a:br>
            <a:r>
              <a:rPr lang="en-US" sz="2700">
                <a:effectLst/>
                <a:latin typeface="Calibri" panose="020F0502020204030204" pitchFamily="34" charset="0"/>
                <a:ea typeface="Calibri" panose="020F0502020204030204" pitchFamily="34" charset="0"/>
                <a:cs typeface="Calibri" panose="020F0502020204030204" pitchFamily="34" charset="0"/>
              </a:rPr>
              <a:t>Creation of instance: </a:t>
            </a:r>
            <a:br>
              <a:rPr lang="en-US" sz="1800">
                <a:effectLst/>
                <a:latin typeface="Calibri" panose="020F0502020204030204" pitchFamily="34" charset="0"/>
                <a:ea typeface="Calibri" panose="020F0502020204030204" pitchFamily="34" charset="0"/>
                <a:cs typeface="Times New Roman" panose="02020603050405020304" pitchFamily="18" charset="0"/>
              </a:rPr>
            </a:b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Content Placeholder 3">
            <a:extLst>
              <a:ext uri="{FF2B5EF4-FFF2-40B4-BE49-F238E27FC236}">
                <a16:creationId xmlns:a16="http://schemas.microsoft.com/office/drawing/2014/main" id="{4B64B15C-61A8-4B48-97DB-FEAD8E049C9F}"/>
              </a:ext>
            </a:extLst>
          </p:cNvPr>
          <p:cNvPicPr>
            <a:picLocks noGrp="1"/>
          </p:cNvPicPr>
          <p:nvPr>
            <p:ph idx="1"/>
          </p:nvPr>
        </p:nvPicPr>
        <p:blipFill>
          <a:blip r:embed="rId2"/>
          <a:stretch>
            <a:fillRect/>
          </a:stretch>
        </p:blipFill>
        <p:spPr>
          <a:xfrm>
            <a:off x="831580" y="2024009"/>
            <a:ext cx="10528841" cy="3801438"/>
          </a:xfrm>
          <a:prstGeom prst="rect">
            <a:avLst/>
          </a:prstGeom>
        </p:spPr>
      </p:pic>
    </p:spTree>
    <p:extLst>
      <p:ext uri="{BB962C8B-B14F-4D97-AF65-F5344CB8AC3E}">
        <p14:creationId xmlns:p14="http://schemas.microsoft.com/office/powerpoint/2010/main" val="752590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2B5D-8FA8-4AE5-8AC0-399CF6B05493}"/>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Creation of collection:</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4" name="Content Placeholder 3">
            <a:extLst>
              <a:ext uri="{FF2B5EF4-FFF2-40B4-BE49-F238E27FC236}">
                <a16:creationId xmlns:a16="http://schemas.microsoft.com/office/drawing/2014/main" id="{75AD5C8B-5F7A-4ACB-8550-071B38D7CE06}"/>
              </a:ext>
            </a:extLst>
          </p:cNvPr>
          <p:cNvPicPr>
            <a:picLocks noGrp="1"/>
          </p:cNvPicPr>
          <p:nvPr>
            <p:ph idx="1"/>
          </p:nvPr>
        </p:nvPicPr>
        <p:blipFill>
          <a:blip r:embed="rId2"/>
          <a:stretch>
            <a:fillRect/>
          </a:stretch>
        </p:blipFill>
        <p:spPr>
          <a:xfrm>
            <a:off x="565079" y="2116476"/>
            <a:ext cx="10655635" cy="3729519"/>
          </a:xfrm>
          <a:prstGeom prst="rect">
            <a:avLst/>
          </a:prstGeom>
        </p:spPr>
      </p:pic>
    </p:spTree>
    <p:extLst>
      <p:ext uri="{BB962C8B-B14F-4D97-AF65-F5344CB8AC3E}">
        <p14:creationId xmlns:p14="http://schemas.microsoft.com/office/powerpoint/2010/main" val="939013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457D-D702-4950-A1EB-BEE954C0B105}"/>
              </a:ext>
            </a:extLst>
          </p:cNvPr>
          <p:cNvSpPr>
            <a:spLocks noGrp="1"/>
          </p:cNvSpPr>
          <p:nvPr>
            <p:ph type="title"/>
          </p:nvPr>
        </p:nvSpPr>
        <p:spPr/>
        <p:txBody>
          <a:bodyPr>
            <a:normAutofit/>
          </a:bodyPr>
          <a:lstStyle/>
          <a:p>
            <a:r>
              <a:rPr lang="en-US" sz="2400">
                <a:effectLst/>
                <a:latin typeface="Calibri" panose="020F0502020204030204" pitchFamily="34" charset="0"/>
                <a:ea typeface="Calibri" panose="020F0502020204030204" pitchFamily="34" charset="0"/>
                <a:cs typeface="Calibri" panose="020F0502020204030204" pitchFamily="34" charset="0"/>
              </a:rPr>
              <a:t>Schema:</a:t>
            </a:r>
            <a:br>
              <a:rPr lang="en-US" sz="2400">
                <a:effectLst/>
                <a:latin typeface="Calibri" panose="020F0502020204030204" pitchFamily="34" charset="0"/>
                <a:ea typeface="Calibri" panose="020F0502020204030204" pitchFamily="34" charset="0"/>
                <a:cs typeface="Times New Roman" panose="02020603050405020304" pitchFamily="18" charset="0"/>
              </a:rPr>
            </a:br>
            <a:endParaRPr lang="en-US" sz="2400"/>
          </a:p>
        </p:txBody>
      </p:sp>
      <p:pic>
        <p:nvPicPr>
          <p:cNvPr id="4" name="Content Placeholder 3">
            <a:extLst>
              <a:ext uri="{FF2B5EF4-FFF2-40B4-BE49-F238E27FC236}">
                <a16:creationId xmlns:a16="http://schemas.microsoft.com/office/drawing/2014/main" id="{E8BFE30F-5992-45D1-B5AF-2A937DF43C33}"/>
              </a:ext>
            </a:extLst>
          </p:cNvPr>
          <p:cNvPicPr>
            <a:picLocks noGrp="1"/>
          </p:cNvPicPr>
          <p:nvPr>
            <p:ph idx="1"/>
          </p:nvPr>
        </p:nvPicPr>
        <p:blipFill>
          <a:blip r:embed="rId2"/>
          <a:stretch>
            <a:fillRect/>
          </a:stretch>
        </p:blipFill>
        <p:spPr>
          <a:xfrm>
            <a:off x="1181528" y="1949450"/>
            <a:ext cx="10068674" cy="4195763"/>
          </a:xfrm>
          <a:prstGeom prst="rect">
            <a:avLst/>
          </a:prstGeom>
        </p:spPr>
      </p:pic>
    </p:spTree>
    <p:extLst>
      <p:ext uri="{BB962C8B-B14F-4D97-AF65-F5344CB8AC3E}">
        <p14:creationId xmlns:p14="http://schemas.microsoft.com/office/powerpoint/2010/main" val="4076011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EEA3-43B3-470C-85F5-9A3735C8AEE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902B6C7-C225-4CC9-8CD3-C3CABFAE5C0D}"/>
              </a:ext>
            </a:extLst>
          </p:cNvPr>
          <p:cNvPicPr>
            <a:picLocks noGrp="1"/>
          </p:cNvPicPr>
          <p:nvPr>
            <p:ph idx="1"/>
          </p:nvPr>
        </p:nvPicPr>
        <p:blipFill>
          <a:blip r:embed="rId2"/>
          <a:stretch>
            <a:fillRect/>
          </a:stretch>
        </p:blipFill>
        <p:spPr>
          <a:xfrm>
            <a:off x="458693" y="493160"/>
            <a:ext cx="10586025" cy="5558319"/>
          </a:xfrm>
          <a:prstGeom prst="rect">
            <a:avLst/>
          </a:prstGeom>
        </p:spPr>
      </p:pic>
    </p:spTree>
    <p:extLst>
      <p:ext uri="{BB962C8B-B14F-4D97-AF65-F5344CB8AC3E}">
        <p14:creationId xmlns:p14="http://schemas.microsoft.com/office/powerpoint/2010/main" val="3100071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5EF7-0618-4FD5-BD92-D855330892D4}"/>
              </a:ext>
            </a:extLst>
          </p:cNvPr>
          <p:cNvSpPr>
            <a:spLocks noGrp="1"/>
          </p:cNvSpPr>
          <p:nvPr>
            <p:ph type="title"/>
          </p:nvPr>
        </p:nvSpPr>
        <p:spPr/>
        <p:txBody>
          <a:bodyPr/>
          <a:lstStyle/>
          <a:p>
            <a:r>
              <a:rPr lang="en-US" err="1"/>
              <a:t>Solr</a:t>
            </a:r>
            <a:r>
              <a:rPr lang="en-US"/>
              <a:t> UI </a:t>
            </a:r>
          </a:p>
        </p:txBody>
      </p:sp>
      <p:pic>
        <p:nvPicPr>
          <p:cNvPr id="4" name="Content Placeholder 3">
            <a:extLst>
              <a:ext uri="{FF2B5EF4-FFF2-40B4-BE49-F238E27FC236}">
                <a16:creationId xmlns:a16="http://schemas.microsoft.com/office/drawing/2014/main" id="{5BAF97C1-91C3-4BD5-A019-8EC19A90499C}"/>
              </a:ext>
            </a:extLst>
          </p:cNvPr>
          <p:cNvPicPr>
            <a:picLocks noGrp="1"/>
          </p:cNvPicPr>
          <p:nvPr>
            <p:ph idx="1"/>
          </p:nvPr>
        </p:nvPicPr>
        <p:blipFill>
          <a:blip r:embed="rId2"/>
          <a:stretch>
            <a:fillRect/>
          </a:stretch>
        </p:blipFill>
        <p:spPr>
          <a:xfrm>
            <a:off x="1707925" y="1787703"/>
            <a:ext cx="8776151" cy="4407614"/>
          </a:xfrm>
          <a:prstGeom prst="rect">
            <a:avLst/>
          </a:prstGeom>
        </p:spPr>
      </p:pic>
    </p:spTree>
    <p:extLst>
      <p:ext uri="{BB962C8B-B14F-4D97-AF65-F5344CB8AC3E}">
        <p14:creationId xmlns:p14="http://schemas.microsoft.com/office/powerpoint/2010/main" val="1187814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2DB4-EF52-414F-B57B-6663A6960956}"/>
              </a:ext>
            </a:extLst>
          </p:cNvPr>
          <p:cNvSpPr>
            <a:spLocks noGrp="1"/>
          </p:cNvSpPr>
          <p:nvPr>
            <p:ph type="title"/>
          </p:nvPr>
        </p:nvSpPr>
        <p:spPr>
          <a:xfrm>
            <a:off x="458694" y="365761"/>
            <a:ext cx="10895106" cy="878424"/>
          </a:xfrm>
        </p:spPr>
        <p:txBody>
          <a:bodyPr/>
          <a:lstStyle/>
          <a:p>
            <a:r>
              <a:rPr lang="en-US">
                <a:cs typeface="Sabon Next LT"/>
              </a:rPr>
              <a:t>References:</a:t>
            </a:r>
          </a:p>
        </p:txBody>
      </p:sp>
      <p:sp>
        <p:nvSpPr>
          <p:cNvPr id="3" name="Content Placeholder 2">
            <a:extLst>
              <a:ext uri="{FF2B5EF4-FFF2-40B4-BE49-F238E27FC236}">
                <a16:creationId xmlns:a16="http://schemas.microsoft.com/office/drawing/2014/main" id="{5C3B6FF5-522B-42E9-A5DA-37BCA4C30257}"/>
              </a:ext>
            </a:extLst>
          </p:cNvPr>
          <p:cNvSpPr>
            <a:spLocks noGrp="1"/>
          </p:cNvSpPr>
          <p:nvPr>
            <p:ph idx="1"/>
          </p:nvPr>
        </p:nvSpPr>
        <p:spPr>
          <a:xfrm>
            <a:off x="458694" y="1394086"/>
            <a:ext cx="11274612" cy="4751128"/>
          </a:xfrm>
        </p:spPr>
        <p:txBody>
          <a:bodyPr/>
          <a:lstStyle/>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2"/>
              </a:rPr>
              <a:t>https://www.kaggle.com/c/stanford-covid-vaccine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https://www.cdc.gov/coronavirus/2019-ncov/vaccines/index.html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https://hadoop.apache.org/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https://hive.apache.org/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https://spark.apache.org/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https://cassandra.apache.org/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https://lucene.apache.org/solr/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9"/>
              </a:rPr>
              <a:t>https://developer.twitter.com/en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https://www.djangoproject.com/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1"/>
              </a:rPr>
              <a:t>https://www.docker.com/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2"/>
              </a:rPr>
              <a:t>https://www.cloudera.com/products/open-source/apache-hadoop.html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3"/>
              </a:rPr>
              <a:t>https://covidtracking.com/analysis-updates/how-we-hope-vaccines-will-be-tracked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4"/>
              </a:rPr>
              <a:t>https://data.chhs.ca.gov/dataset/vaccine-progress-dashboard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739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1E23-D1BD-4616-9B8E-9D8EBAD723A2}"/>
              </a:ext>
            </a:extLst>
          </p:cNvPr>
          <p:cNvSpPr>
            <a:spLocks noGrp="1"/>
          </p:cNvSpPr>
          <p:nvPr>
            <p:ph type="title"/>
          </p:nvPr>
        </p:nvSpPr>
        <p:spPr>
          <a:xfrm>
            <a:off x="458694" y="365760"/>
            <a:ext cx="10895106" cy="6154961"/>
          </a:xfrm>
        </p:spPr>
        <p:txBody>
          <a:bodyPr>
            <a:normAutofit/>
          </a:bodyPr>
          <a:lstStyle/>
          <a:p>
            <a:pPr algn="ctr"/>
            <a:r>
              <a:rPr lang="en-IN"/>
              <a:t>Questions?...</a:t>
            </a:r>
            <a:endParaRPr lang="en-US"/>
          </a:p>
        </p:txBody>
      </p:sp>
    </p:spTree>
    <p:extLst>
      <p:ext uri="{BB962C8B-B14F-4D97-AF65-F5344CB8AC3E}">
        <p14:creationId xmlns:p14="http://schemas.microsoft.com/office/powerpoint/2010/main" val="20540905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3AA-CD67-4EE7-8704-1BF3B903EEE3}"/>
              </a:ext>
            </a:extLst>
          </p:cNvPr>
          <p:cNvSpPr>
            <a:spLocks noGrp="1"/>
          </p:cNvSpPr>
          <p:nvPr>
            <p:ph type="title"/>
          </p:nvPr>
        </p:nvSpPr>
        <p:spPr>
          <a:xfrm>
            <a:off x="458694" y="365760"/>
            <a:ext cx="10895106" cy="6184942"/>
          </a:xfrm>
        </p:spPr>
        <p:txBody>
          <a:bodyPr/>
          <a:lstStyle/>
          <a:p>
            <a:pPr algn="ctr"/>
            <a:r>
              <a:rPr lang="en-IN"/>
              <a:t>Thank You…</a:t>
            </a:r>
            <a:endParaRPr lang="en-US"/>
          </a:p>
        </p:txBody>
      </p:sp>
    </p:spTree>
    <p:extLst>
      <p:ext uri="{BB962C8B-B14F-4D97-AF65-F5344CB8AC3E}">
        <p14:creationId xmlns:p14="http://schemas.microsoft.com/office/powerpoint/2010/main" val="121475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70E-B0D7-4100-8D00-18C567FFB343}"/>
              </a:ext>
            </a:extLst>
          </p:cNvPr>
          <p:cNvSpPr>
            <a:spLocks noGrp="1"/>
          </p:cNvSpPr>
          <p:nvPr>
            <p:ph type="title"/>
          </p:nvPr>
        </p:nvSpPr>
        <p:spPr/>
        <p:txBody>
          <a:bodyPr>
            <a:normAutofit/>
          </a:bodyPr>
          <a:lstStyle/>
          <a:p>
            <a:r>
              <a:rPr lang="en-US"/>
              <a:t>Workflow</a:t>
            </a:r>
          </a:p>
        </p:txBody>
      </p:sp>
      <p:pic>
        <p:nvPicPr>
          <p:cNvPr id="7" name="Content Placeholder 6">
            <a:extLst>
              <a:ext uri="{FF2B5EF4-FFF2-40B4-BE49-F238E27FC236}">
                <a16:creationId xmlns:a16="http://schemas.microsoft.com/office/drawing/2014/main" id="{0C170FDF-19C5-45DA-B7E2-14104A214C4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9588" y="1828800"/>
            <a:ext cx="10724212" cy="4663440"/>
          </a:xfrm>
          <a:prstGeom prst="rect">
            <a:avLst/>
          </a:prstGeom>
        </p:spPr>
      </p:pic>
    </p:spTree>
    <p:extLst>
      <p:ext uri="{BB962C8B-B14F-4D97-AF65-F5344CB8AC3E}">
        <p14:creationId xmlns:p14="http://schemas.microsoft.com/office/powerpoint/2010/main" val="22718081"/>
      </p:ext>
    </p:extLst>
  </p:cSld>
  <p:clrMapOvr>
    <a:masterClrMapping/>
  </p:clrMapOvr>
</p:sld>
</file>

<file path=ppt/theme/theme1.xml><?xml version="1.0" encoding="utf-8"?>
<a:theme xmlns:a="http://schemas.openxmlformats.org/drawingml/2006/main" name="DappledVTI">
  <a:themeElements>
    <a:clrScheme name="AnalogousFromLightSeedRightStep">
      <a:dk1>
        <a:srgbClr val="000000"/>
      </a:dk1>
      <a:lt1>
        <a:srgbClr val="FFFFFF"/>
      </a:lt1>
      <a:dk2>
        <a:srgbClr val="412428"/>
      </a:dk2>
      <a:lt2>
        <a:srgbClr val="E2E8E7"/>
      </a:lt2>
      <a:accent1>
        <a:srgbClr val="C6969D"/>
      </a:accent1>
      <a:accent2>
        <a:srgbClr val="BA907F"/>
      </a:accent2>
      <a:accent3>
        <a:srgbClr val="B0A282"/>
      </a:accent3>
      <a:accent4>
        <a:srgbClr val="A2A873"/>
      </a:accent4>
      <a:accent5>
        <a:srgbClr val="94AA81"/>
      </a:accent5>
      <a:accent6>
        <a:srgbClr val="7BAF78"/>
      </a:accent6>
      <a:hlink>
        <a:srgbClr val="568E87"/>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B66C43B4D08840827179AF9D30A687" ma:contentTypeVersion="11" ma:contentTypeDescription="Create a new document." ma:contentTypeScope="" ma:versionID="e66a884a9bd18f873d66b821b411b3c0">
  <xsd:schema xmlns:xsd="http://www.w3.org/2001/XMLSchema" xmlns:xs="http://www.w3.org/2001/XMLSchema" xmlns:p="http://schemas.microsoft.com/office/2006/metadata/properties" xmlns:ns3="65405b40-3139-431b-a1c0-1bb097b96f8d" xmlns:ns4="a98a999f-4189-4be6-9205-091a80cafcb9" targetNamespace="http://schemas.microsoft.com/office/2006/metadata/properties" ma:root="true" ma:fieldsID="c5d2021a4f7ca6bdadaa2d3b0f063891" ns3:_="" ns4:_="">
    <xsd:import namespace="65405b40-3139-431b-a1c0-1bb097b96f8d"/>
    <xsd:import namespace="a98a999f-4189-4be6-9205-091a80cafcb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05b40-3139-431b-a1c0-1bb097b96f8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8a999f-4189-4be6-9205-091a80cafcb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B970F1-CC78-47E6-BE4E-167B67EB79DE}">
  <ds:schemaRefs>
    <ds:schemaRef ds:uri="http://purl.org/dc/elements/1.1/"/>
    <ds:schemaRef ds:uri="http://www.w3.org/XML/1998/namespace"/>
    <ds:schemaRef ds:uri="http://schemas.microsoft.com/office/2006/metadata/properties"/>
    <ds:schemaRef ds:uri="http://schemas.microsoft.com/office/2006/documentManagement/types"/>
    <ds:schemaRef ds:uri="a98a999f-4189-4be6-9205-091a80cafcb9"/>
    <ds:schemaRef ds:uri="http://purl.org/dc/terms/"/>
    <ds:schemaRef ds:uri="65405b40-3139-431b-a1c0-1bb097b96f8d"/>
    <ds:schemaRef ds:uri="http://schemas.microsoft.com/office/infopath/2007/PartnerControl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517F377D-EB45-4ED7-A481-85B6A324D721}">
  <ds:schemaRefs>
    <ds:schemaRef ds:uri="http://schemas.microsoft.com/sharepoint/v3/contenttype/forms"/>
  </ds:schemaRefs>
</ds:datastoreItem>
</file>

<file path=customXml/itemProps3.xml><?xml version="1.0" encoding="utf-8"?>
<ds:datastoreItem xmlns:ds="http://schemas.openxmlformats.org/officeDocument/2006/customXml" ds:itemID="{605EEC93-EA98-4E45-AAA4-FB89DB5D860C}">
  <ds:schemaRefs>
    <ds:schemaRef ds:uri="65405b40-3139-431b-a1c0-1bb097b96f8d"/>
    <ds:schemaRef ds:uri="a98a999f-4189-4be6-9205-091a80cafc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1686</Words>
  <Application>Microsoft Office PowerPoint</Application>
  <PresentationFormat>Widescreen</PresentationFormat>
  <Paragraphs>150</Paragraphs>
  <Slides>89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Avenir Next LT Pro</vt:lpstr>
      <vt:lpstr>Avenir Next LT Pro (Body)</vt:lpstr>
      <vt:lpstr>AvenirNext LT Pro Medium</vt:lpstr>
      <vt:lpstr>Calibri</vt:lpstr>
      <vt:lpstr>Sabon Next LT</vt:lpstr>
      <vt:lpstr>Times New Roman</vt:lpstr>
      <vt:lpstr>DappledVTI</vt:lpstr>
      <vt:lpstr>     Computer Sci Electrical Engr 5590 0005 Big Data Programming  Analysis on Covid-19 Vaccination  </vt:lpstr>
      <vt:lpstr>PowerPoint Presentation</vt:lpstr>
      <vt:lpstr>Introduction</vt:lpstr>
      <vt:lpstr>Motivation</vt:lpstr>
      <vt:lpstr>Objective</vt:lpstr>
      <vt:lpstr>Significance</vt:lpstr>
      <vt:lpstr>Features</vt:lpstr>
      <vt:lpstr>Architecture</vt:lpstr>
      <vt:lpstr>Workflow</vt:lpstr>
      <vt:lpstr>Data</vt:lpstr>
      <vt:lpstr>STORY TELLING: The Society</vt:lpstr>
      <vt:lpstr>Who ?</vt:lpstr>
      <vt:lpstr>What ?</vt:lpstr>
      <vt:lpstr>When ?</vt:lpstr>
      <vt:lpstr>Where ?</vt:lpstr>
      <vt:lpstr>Why?</vt:lpstr>
      <vt:lpstr>Tools &amp; Technologies</vt:lpstr>
      <vt:lpstr>Division of Workflow </vt:lpstr>
      <vt:lpstr>Division of Workflow </vt:lpstr>
      <vt:lpstr>Code Snippet </vt:lpstr>
      <vt:lpstr>Creating input folder in Hadoop</vt:lpstr>
      <vt:lpstr>Input Twitter data in HUE</vt:lpstr>
      <vt:lpstr>PowerPoint Presentation</vt:lpstr>
      <vt:lpstr>PowerPoint Presentation</vt:lpstr>
      <vt:lpstr>Map Reduce in Java</vt:lpstr>
      <vt:lpstr>PowerPoint Presentation</vt:lpstr>
      <vt:lpstr>PowerPoint Presentation</vt:lpstr>
      <vt:lpstr>Scala Map Reduce Word Count</vt:lpstr>
      <vt:lpstr>PowerPoint Presentation</vt:lpstr>
      <vt:lpstr>PowerPoint Presentation</vt:lpstr>
      <vt:lpstr>PowerPoint Presentation</vt:lpstr>
      <vt:lpstr>  Selecting 5 counties from the dataframe </vt:lpstr>
      <vt:lpstr>Sum of overall Pfizer, moderna, J&amp;J distribution calculated monthly </vt:lpstr>
      <vt:lpstr>Sum of overall Pfizer distribution calculated monthly </vt:lpstr>
      <vt:lpstr>Sum of overall moderna distribution calculated monthly </vt:lpstr>
      <vt:lpstr>Sum of overall J&amp;J distribution calculated monthly </vt:lpstr>
      <vt:lpstr>Maximum monthly doses distributed of Pfizer, Moderna, J&amp;J  </vt:lpstr>
      <vt:lpstr>PowerPoint Presentation</vt:lpstr>
      <vt:lpstr>Number of fully vaccinated people based on each County </vt:lpstr>
      <vt:lpstr>Number of partially vaccinated people based on County </vt:lpstr>
      <vt:lpstr>Top 5 Partially vaccinated and fully vaccinated people based on County and month </vt:lpstr>
      <vt:lpstr>Total Number of tweets processed in Spark </vt:lpstr>
      <vt:lpstr>Trending Hashtags </vt:lpstr>
      <vt:lpstr>Description from user where it has keyword vaccine </vt:lpstr>
      <vt:lpstr>Trends on Number of friends </vt:lpstr>
      <vt:lpstr>Most Mentioned Twitter Accounts </vt:lpstr>
      <vt:lpstr>Accounts With More Followers Count Based on Location</vt:lpstr>
      <vt:lpstr>Top Retweeted Tweets (Tweet in english language)</vt:lpstr>
      <vt:lpstr>Home page of our Flask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Starting Hive</vt:lpstr>
      <vt:lpstr>Hive Query Language</vt:lpstr>
      <vt:lpstr> Describing data :  </vt:lpstr>
      <vt:lpstr>Data count in table: </vt:lpstr>
      <vt:lpstr>Fetch the first-row data in the table </vt:lpstr>
      <vt:lpstr>Count for number of persons retweeted. </vt:lpstr>
      <vt:lpstr>List of Id’s Retweeted: </vt:lpstr>
      <vt:lpstr>Finding out Keyword COVID: </vt:lpstr>
      <vt:lpstr>In the year 2019: </vt:lpstr>
      <vt:lpstr>December Month Analysis: </vt:lpstr>
      <vt:lpstr>Jan Month Analysis: </vt:lpstr>
      <vt:lpstr>Alameda county analysis in march month </vt:lpstr>
      <vt:lpstr>Counties that are fully vaccinated: </vt:lpstr>
      <vt:lpstr>PowerPoint Presentation</vt:lpstr>
      <vt:lpstr>Operation in Solr:  Creation of instance:   </vt:lpstr>
      <vt:lpstr>Creation of collection: </vt:lpstr>
      <vt:lpstr>Schema: </vt:lpstr>
      <vt:lpstr>PowerPoint Presentation</vt:lpstr>
      <vt:lpstr>Solr UI </vt:lpstr>
      <vt:lpstr>References: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VACCINE ANALYSIS</dc:title>
  <dc:creator>Murarishetti, Shiva Kumar</dc:creator>
  <cp:lastModifiedBy>Murarishetti, Shiva Kumar</cp:lastModifiedBy>
  <cp:revision>1</cp:revision>
  <dcterms:created xsi:type="dcterms:W3CDTF">2021-03-22T19:26:22Z</dcterms:created>
  <dcterms:modified xsi:type="dcterms:W3CDTF">2021-05-11T03:59:27Z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0x010100A7B66C43B4D08840827179AF9D30A687</vt:lpwstr>
  </property>
</Properties>
</file>